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7" r:id="rId5"/>
    <p:sldId id="268" r:id="rId6"/>
    <p:sldId id="269" r:id="rId7"/>
    <p:sldId id="272" r:id="rId8"/>
    <p:sldId id="271" r:id="rId9"/>
    <p:sldId id="278" r:id="rId10"/>
    <p:sldId id="270" r:id="rId11"/>
    <p:sldId id="277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A20314-7B1C-4F8E-85B2-C1E21814CF37}" v="84" dt="2023-08-29T15:58:49.206"/>
    <p1510:client id="{2B09BF21-C5FA-F7AA-AA23-815D012C8F89}" v="33" dt="2023-08-28T13:44:21.001"/>
    <p1510:client id="{65B79F33-86A2-C202-0F1D-157C65C86545}" v="198" dt="2023-08-29T15:48:49.538"/>
    <p1510:client id="{CCDEF783-1E5A-432E-9E46-A0ACAEDE018F}" v="8" dt="2023-08-25T20:41:05.4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033" autoAdjust="0"/>
  </p:normalViewPr>
  <p:slideViewPr>
    <p:cSldViewPr snapToGrid="0" showGuides="1">
      <p:cViewPr varScale="1">
        <p:scale>
          <a:sx n="119" d="100"/>
          <a:sy n="119" d="100"/>
        </p:scale>
        <p:origin x="108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560" y="-14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243D74-B9C1-450A-B0F3-6C6DCB0CF2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27C33-9BB1-41D5-A236-12767E7E72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3EA8-A58D-4C92-A3AB-D271CCC294C7}" type="datetimeFigureOut">
              <a:rPr lang="en-US" smtClean="0"/>
              <a:t>8/29/2023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A7EADB-04A4-4093-B238-438E2C7317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D8696-706D-440E-AE04-4C644F0613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A5DE8-F2C4-4DB3-88D1-656DCD59E7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24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FB4FA-E877-413E-B608-88789D806C57}" type="datetimeFigureOut">
              <a:rPr lang="en-US" noProof="0" smtClean="0"/>
              <a:t>8/29/2023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6304E-FDE3-4B4F-A3B7-EBE87F3FA5E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69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404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2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6304E-FDE3-4B4F-A3B7-EBE87F3FA5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68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6304E-FDE3-4B4F-A3B7-EBE87F3FA5E2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390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pic>
        <p:nvPicPr>
          <p:cNvPr id="17" name="Graphic 16" descr="Envelope">
            <a:extLst>
              <a:ext uri="{FF2B5EF4-FFF2-40B4-BE49-F238E27FC236}">
                <a16:creationId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aphic 17" descr="Network">
            <a:extLst>
              <a:ext uri="{FF2B5EF4-FFF2-40B4-BE49-F238E27FC236}">
                <a16:creationId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 descr="Envelope">
            <a:extLst>
              <a:ext uri="{FF2B5EF4-FFF2-40B4-BE49-F238E27FC236}">
                <a16:creationId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aphic 19" descr="Network">
            <a:extLst>
              <a:ext uri="{FF2B5EF4-FFF2-40B4-BE49-F238E27FC236}">
                <a16:creationId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itle 2">
            <a:extLst>
              <a:ext uri="{FF2B5EF4-FFF2-40B4-BE49-F238E27FC236}">
                <a16:creationId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email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 dirty="0"/>
              <a:t>Website </a:t>
            </a:r>
            <a:r>
              <a:rPr lang="en-US" noProof="0" dirty="0" err="1"/>
              <a:t>url</a:t>
            </a:r>
            <a:r>
              <a:rPr lang="en-US" noProof="0" dirty="0"/>
              <a:t>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noProof="0" dirty="0"/>
              </a:p>
            </p:txBody>
          </p:sp>
        </p:grp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Dummy Text Comes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01 comes here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Topic 02 comes here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Picture Placeholder 11">
            <a:extLst>
              <a:ext uri="{FF2B5EF4-FFF2-40B4-BE49-F238E27FC236}">
                <a16:creationId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US" noProof="0" dirty="0"/>
              <a:t>Executive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F27F-98F9-A147-8986-34441C7B752D}" type="datetime1">
              <a:rPr lang="en-US" noProof="0" smtClean="0"/>
              <a:t>8/29/2023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1654-96A5-4280-94F3-931C61A9F92C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2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7.jfif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7.jfif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Turnitin examsoft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exam portal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F143FEA-6E93-4548-8A9B-318F437CD8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943" y="1684591"/>
            <a:ext cx="3461416" cy="3481208"/>
          </a:xfrm>
        </p:spPr>
      </p:pic>
      <p:sp>
        <p:nvSpPr>
          <p:cNvPr id="4" name="Rectangle 3"/>
          <p:cNvSpPr/>
          <p:nvPr/>
        </p:nvSpPr>
        <p:spPr>
          <a:xfrm>
            <a:off x="6256421" y="1219200"/>
            <a:ext cx="1997242" cy="954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0BDDDCE-0FC0-76FD-09EC-2FEB639BB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425" y="4872449"/>
            <a:ext cx="2268188" cy="98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4C2A7-EC84-4D8C-9CA2-F6AE46F5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examsoft?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60426-AAA6-4126-93AF-30F7DEE01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ExamSoft provides a secure testing environment </a:t>
            </a:r>
            <a:r>
              <a:rPr lang="en-US" dirty="0" smtClean="0"/>
              <a:t>and </a:t>
            </a:r>
            <a:r>
              <a:rPr lang="en-US" dirty="0"/>
              <a:t>allows instructors to easily create, grade, and analyze exams.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D82A855-CCB0-4075-B5EE-5CC6FD176D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450" y="2422535"/>
            <a:ext cx="6206400" cy="403320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E959E-B23F-467A-9B6E-30F9EE969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0737" y="6120063"/>
            <a:ext cx="1475874" cy="66574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3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Examplify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1" y="1825625"/>
            <a:ext cx="3991476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While Examsoft is the web portal to see what exams from courses you are subscribed to, Examplify is the desktop app to take the exam.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241642C-CB49-4AA1-9EAD-3BCEA280B5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648" y="0"/>
            <a:ext cx="6307353" cy="4339389"/>
          </a:xfrm>
          <a:solidFill>
            <a:schemeClr val="bg2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features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sz="2400" dirty="0"/>
              <a:t>Main features are:</a:t>
            </a:r>
          </a:p>
        </p:txBody>
      </p:sp>
      <p:pic>
        <p:nvPicPr>
          <p:cNvPr id="29" name="Picture Placeholder 28" descr="Pencil">
            <a:extLst>
              <a:ext uri="{FF2B5EF4-FFF2-40B4-BE49-F238E27FC236}">
                <a16:creationId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310711" y="4908400"/>
            <a:ext cx="605487" cy="60548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15163-D5FD-4849-978B-77883FAF7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/>
              <a:t>Works offline – internet access only required to download and submit the exam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/>
              <a:t>Ability to lock down the exam taker’s device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/>
              <a:t>Ideal for both in-person and remote learning settings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/>
              <a:t>Class rosters and grades sync with Moodle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438480-8B6F-44E5-A602-6240C1B85FB3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Exams are downloadable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Each exam downloaded belongs to the device it was downloaded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Time freezes if disconnect from the exam or device shuts down</a:t>
            </a:r>
          </a:p>
        </p:txBody>
      </p:sp>
      <p:pic>
        <p:nvPicPr>
          <p:cNvPr id="31" name="Picture Placeholder 30" descr="Laptop">
            <a:extLst>
              <a:ext uri="{FF2B5EF4-FFF2-40B4-BE49-F238E27FC236}">
                <a16:creationId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72087" y="1848678"/>
            <a:ext cx="605487" cy="605487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en-US" sz="2400" dirty="0"/>
              <a:t>advantages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pic>
        <p:nvPicPr>
          <p:cNvPr id="83" name="Picture Placeholder 82" descr="Bar chart">
            <a:extLst>
              <a:ext uri="{FF2B5EF4-FFF2-40B4-BE49-F238E27FC236}">
                <a16:creationId xmlns:a16="http://schemas.microsoft.com/office/drawing/2014/main" id="{C881BE4E-5D69-E447-A036-5172F65707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98470" y="1986599"/>
            <a:ext cx="502873" cy="502873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37A9B0-8DFC-4474-9F0A-612E661EF4E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5" y="2609094"/>
            <a:ext cx="3445566" cy="495389"/>
          </a:xfrm>
        </p:spPr>
        <p:txBody>
          <a:bodyPr/>
          <a:lstStyle/>
          <a:p>
            <a:r>
              <a:rPr lang="en-US" dirty="0"/>
              <a:t>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48D1D-2547-44FC-BACD-2BCD769E2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2999874"/>
            <a:ext cx="3445566" cy="2943726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Processor:</a:t>
            </a:r>
            <a:br>
              <a:rPr lang="en-US" sz="1800" b="1" dirty="0"/>
            </a:br>
            <a:r>
              <a:rPr lang="en-US" sz="1800" b="1" dirty="0"/>
              <a:t>intel i3, i5, i7</a:t>
            </a:r>
            <a:br>
              <a:rPr lang="en-US" sz="1800" b="1" dirty="0"/>
            </a:br>
            <a:r>
              <a:rPr lang="en-US" sz="1800" b="1" dirty="0"/>
              <a:t>AMD Radeon or Ryzen</a:t>
            </a:r>
            <a:br>
              <a:rPr lang="en-US" sz="1800" b="1" dirty="0"/>
            </a:br>
            <a:r>
              <a:rPr lang="en-US" sz="1800" b="1" dirty="0"/>
              <a:t>(</a:t>
            </a:r>
            <a:r>
              <a:rPr lang="en-US" sz="1800" b="1" dirty="0">
                <a:solidFill>
                  <a:schemeClr val="accent2"/>
                </a:solidFill>
              </a:rPr>
              <a:t>There is not support for ARM processors like those M series from Apple MAC computers</a:t>
            </a:r>
            <a:r>
              <a:rPr lang="en-US" sz="1800" b="1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Hard Drive: 256GB and up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Memory RAM: 8GB and up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Screen Resolution: HD and up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Camera and Mic: integrated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900B31E0-725B-4414-BD86-F34DA10467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2" y="1588866"/>
            <a:ext cx="4419600" cy="4419600"/>
          </a:xfrm>
        </p:spPr>
      </p:pic>
      <p:pic>
        <p:nvPicPr>
          <p:cNvPr id="85" name="Picture Placeholder 84" descr="Single gear">
            <a:extLst>
              <a:ext uri="{FF2B5EF4-FFF2-40B4-BE49-F238E27FC236}">
                <a16:creationId xmlns:a16="http://schemas.microsoft.com/office/drawing/2014/main" id="{65FBD7DF-30E8-9042-8A0D-0F64C33E0B4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0472" y="1986598"/>
            <a:ext cx="502873" cy="502873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8F2DCC-A50E-40A1-81F9-70371D4AA42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3" y="2609094"/>
            <a:ext cx="3445566" cy="495389"/>
          </a:xfrm>
        </p:spPr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639B0-7991-4B2B-9E50-32064EB9125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2999874"/>
            <a:ext cx="3445200" cy="2943726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Windows computers:</a:t>
            </a:r>
            <a:br>
              <a:rPr lang="en-US" sz="1800" b="1" dirty="0"/>
            </a:br>
            <a:r>
              <a:rPr lang="en-US" sz="1800" b="1" dirty="0"/>
              <a:t>Windows 10 21H2 and 11 22H2 64-bit version</a:t>
            </a:r>
            <a:br>
              <a:rPr lang="en-US" sz="1800" b="1" dirty="0"/>
            </a:br>
            <a:r>
              <a:rPr lang="en-US" sz="1800" b="1" dirty="0"/>
              <a:t>(</a:t>
            </a:r>
            <a:r>
              <a:rPr lang="en-US" sz="1800" b="1" dirty="0">
                <a:solidFill>
                  <a:schemeClr val="accent2"/>
                </a:solidFill>
              </a:rPr>
              <a:t>Windows RT (Mobiles devices) and Windows 10S and 11S not supported</a:t>
            </a:r>
            <a:r>
              <a:rPr lang="en-US" sz="1800" b="1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dirty="0"/>
              <a:t>Apple MAC Computers and IOS:</a:t>
            </a:r>
            <a:br>
              <a:rPr lang="en-US" sz="1800" b="1" dirty="0"/>
            </a:br>
            <a:r>
              <a:rPr lang="en-US" sz="1800" b="1" dirty="0"/>
              <a:t>ISO Big Sur and up</a:t>
            </a:r>
            <a:br>
              <a:rPr lang="en-US" sz="1800" b="1" dirty="0"/>
            </a:br>
            <a:r>
              <a:rPr lang="en-US" sz="1800" b="1" dirty="0"/>
              <a:t>(</a:t>
            </a:r>
            <a:r>
              <a:rPr lang="en-US" sz="1800" b="1" dirty="0">
                <a:solidFill>
                  <a:schemeClr val="accent2"/>
                </a:solidFill>
              </a:rPr>
              <a:t>iPads have no issues since there is an app in the app store</a:t>
            </a:r>
            <a:r>
              <a:rPr lang="en-US" sz="1800" b="1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6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985D-7833-4E74-AA1C-E9A4BC3C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requirements on your device</a:t>
            </a:r>
          </a:p>
        </p:txBody>
      </p:sp>
      <p:pic>
        <p:nvPicPr>
          <p:cNvPr id="83" name="Picture Placeholder 82" descr="Monitor with solid fill">
            <a:extLst>
              <a:ext uri="{FF2B5EF4-FFF2-40B4-BE49-F238E27FC236}">
                <a16:creationId xmlns:a16="http://schemas.microsoft.com/office/drawing/2014/main" id="{C881BE4E-5D69-E447-A036-5172F657074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98470" y="1986599"/>
            <a:ext cx="502873" cy="502873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37A9B0-8DFC-4474-9F0A-612E661EF4E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5" y="2609094"/>
            <a:ext cx="3445566" cy="495389"/>
          </a:xfrm>
        </p:spPr>
        <p:txBody>
          <a:bodyPr/>
          <a:lstStyle/>
          <a:p>
            <a:r>
              <a:rPr lang="en-US" dirty="0"/>
              <a:t>Apple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48D1D-2547-44FC-BACD-2BCD769E2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2999874"/>
            <a:ext cx="3445566" cy="2943726"/>
          </a:xfrm>
        </p:spPr>
        <p:txBody>
          <a:bodyPr vert="horz" lIns="0" tIns="0" rIns="0" bIns="0" rtlCol="0" anchor="t">
            <a:noAutofit/>
          </a:bodyPr>
          <a:lstStyle/>
          <a:p>
            <a:pPr algn="l"/>
            <a:r>
              <a:rPr lang="en-US" sz="1800" b="1" dirty="0">
                <a:cs typeface="Calibri"/>
              </a:rPr>
              <a:t>On Apple Mac Computers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solidFill>
                  <a:srgbClr val="000000"/>
                </a:solidFill>
                <a:ea typeface="+mn-lt"/>
                <a:cs typeface="+mn-lt"/>
              </a:rPr>
              <a:t>Click</a:t>
            </a:r>
            <a:r>
              <a:rPr lang="en-US" sz="1800" b="1" dirty="0">
                <a:cs typeface="Calibri"/>
              </a:rPr>
              <a:t> the Apple icon in the top left corner of your Mac.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Pick the top option: About This Mac.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The resulting window should show you the information you need including 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processor speed</a:t>
            </a:r>
            <a:r>
              <a:rPr lang="en-US" sz="1800" b="1" dirty="0">
                <a:cs typeface="Calibri"/>
              </a:rPr>
              <a:t>, 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memory</a:t>
            </a:r>
            <a:r>
              <a:rPr lang="en-US" sz="1800" b="1" dirty="0">
                <a:cs typeface="Calibri"/>
              </a:rPr>
              <a:t>, and g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raphics card information</a:t>
            </a:r>
            <a:r>
              <a:rPr lang="en-US" sz="1800" b="1" dirty="0">
                <a:cs typeface="Calibri"/>
              </a:rPr>
              <a:t>.</a:t>
            </a:r>
          </a:p>
          <a:p>
            <a:pPr marL="342900" indent="-342900" algn="l">
              <a:buAutoNum type="arabicPeriod"/>
            </a:pPr>
            <a:endParaRPr lang="en-US" sz="1800" b="1" dirty="0">
              <a:cs typeface="Calibri"/>
            </a:endParaRP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900B31E0-725B-4414-BD86-F34DA10467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2" y="1588866"/>
            <a:ext cx="4419600" cy="4419600"/>
          </a:xfrm>
        </p:spPr>
      </p:pic>
      <p:pic>
        <p:nvPicPr>
          <p:cNvPr id="85" name="Picture Placeholder 84" descr="Apple with solid fill">
            <a:extLst>
              <a:ext uri="{FF2B5EF4-FFF2-40B4-BE49-F238E27FC236}">
                <a16:creationId xmlns:a16="http://schemas.microsoft.com/office/drawing/2014/main" id="{65FBD7DF-30E8-9042-8A0D-0F64C33E0B4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0472" y="1986598"/>
            <a:ext cx="502873" cy="502873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8F2DCC-A50E-40A1-81F9-70371D4AA42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3" y="2609094"/>
            <a:ext cx="3445566" cy="495389"/>
          </a:xfrm>
        </p:spPr>
        <p:txBody>
          <a:bodyPr/>
          <a:lstStyle/>
          <a:p>
            <a:r>
              <a:rPr lang="en-US" dirty="0"/>
              <a:t>windows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639B0-7991-4B2B-9E50-32064EB9125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2999874"/>
            <a:ext cx="3586602" cy="2943726"/>
          </a:xfrm>
        </p:spPr>
        <p:txBody>
          <a:bodyPr vert="horz" lIns="0" tIns="0" rIns="0" bIns="0" rtlCol="0" anchor="t">
            <a:noAutofit/>
          </a:bodyPr>
          <a:lstStyle/>
          <a:p>
            <a:pPr algn="l"/>
            <a:r>
              <a:rPr lang="en-US" sz="1800" b="1" dirty="0">
                <a:cs typeface="Calibri"/>
              </a:rPr>
              <a:t>On Windows Computers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Go to the start menu.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Click on Settings -&gt; System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Scroll down to the bottom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Click on "About."</a:t>
            </a:r>
          </a:p>
          <a:p>
            <a:pPr marL="342900" indent="-342900" algn="l">
              <a:buAutoNum type="arabicPeriod"/>
            </a:pPr>
            <a:r>
              <a:rPr lang="en-US" sz="1800" b="1" dirty="0">
                <a:cs typeface="Calibri"/>
              </a:rPr>
              <a:t>The window should show you the information you need: 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processor speed</a:t>
            </a:r>
            <a:r>
              <a:rPr lang="en-US" sz="1800" b="1" dirty="0">
                <a:cs typeface="Calibri"/>
              </a:rPr>
              <a:t>, 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memory</a:t>
            </a:r>
            <a:r>
              <a:rPr lang="en-US" sz="1800" b="1" dirty="0">
                <a:cs typeface="Calibri"/>
              </a:rPr>
              <a:t>, and g</a:t>
            </a:r>
            <a:r>
              <a:rPr lang="en-US" sz="1800" b="1" dirty="0">
                <a:solidFill>
                  <a:schemeClr val="accent2"/>
                </a:solidFill>
                <a:cs typeface="Calibri"/>
              </a:rPr>
              <a:t>raphics card information</a:t>
            </a:r>
            <a:r>
              <a:rPr lang="en-US" sz="1800" b="1" dirty="0">
                <a:cs typeface="Calibri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E3677-5FC4-4712-BA70-5DBE5745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6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38" y="499595"/>
            <a:ext cx="5172411" cy="1325563"/>
          </a:xfrm>
        </p:spPr>
        <p:txBody>
          <a:bodyPr/>
          <a:lstStyle/>
          <a:p>
            <a:r>
              <a:rPr lang="en-US" dirty="0"/>
              <a:t>How to join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45242" y="304800"/>
            <a:ext cx="7146758" cy="60157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305ED8-D39E-4A20-A7CB-7EC58B3E32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411" y="796531"/>
            <a:ext cx="5040445" cy="2941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411" y="4167173"/>
            <a:ext cx="5197146" cy="172405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20" name="Elbow Connector 19"/>
          <p:cNvCxnSpPr/>
          <p:nvPr/>
        </p:nvCxnSpPr>
        <p:spPr>
          <a:xfrm>
            <a:off x="1628274" y="4692316"/>
            <a:ext cx="4186989" cy="12833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flipV="1">
            <a:off x="3898232" y="2125580"/>
            <a:ext cx="1860884" cy="1339515"/>
          </a:xfrm>
          <a:prstGeom prst="bentConnector3">
            <a:avLst>
              <a:gd name="adj1" fmla="val 64655"/>
            </a:avLst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7972925" y="2887579"/>
            <a:ext cx="689811" cy="240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738" y="1817770"/>
            <a:ext cx="4764504" cy="486195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800" dirty="0"/>
              <a:t>You can join to Examsoft by invitation only from our department.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You will receive and email from (</a:t>
            </a:r>
            <a:r>
              <a:rPr lang="en-US" sz="1800" dirty="0">
                <a:solidFill>
                  <a:schemeClr val="accent2"/>
                </a:solidFill>
              </a:rPr>
              <a:t>noreply@examsoft.com</a:t>
            </a:r>
            <a:r>
              <a:rPr lang="en-US" sz="1800" dirty="0"/>
              <a:t>) and you will click “</a:t>
            </a:r>
            <a:r>
              <a:rPr lang="en-US" sz="1800" dirty="0">
                <a:solidFill>
                  <a:schemeClr val="accent2"/>
                </a:solidFill>
              </a:rPr>
              <a:t>Join Your Peers</a:t>
            </a:r>
            <a:r>
              <a:rPr lang="en-US" sz="1800" dirty="0"/>
              <a:t>” button. See image here </a:t>
            </a:r>
          </a:p>
          <a:p>
            <a:pPr marL="0" indent="0">
              <a:buNone/>
            </a:pPr>
            <a:endParaRPr lang="en-US" sz="1800" dirty="0">
              <a:sym typeface="Wingdings" panose="05000000000000000000" pitchFamily="2" charset="2"/>
            </a:endParaRPr>
          </a:p>
          <a:p>
            <a:r>
              <a:rPr lang="en-US" sz="1800" dirty="0">
                <a:sym typeface="Wingdings" panose="05000000000000000000" pitchFamily="2" charset="2"/>
              </a:rPr>
              <a:t>Once you complete your account, you will download Examplify from the main screen. See image here</a:t>
            </a:r>
          </a:p>
          <a:p>
            <a:pPr marL="0" indent="0">
              <a:buNone/>
            </a:pPr>
            <a:endParaRPr lang="en-US" sz="1800" dirty="0">
              <a:sym typeface="Wingdings" panose="05000000000000000000" pitchFamily="2" charset="2"/>
            </a:endParaRPr>
          </a:p>
          <a:p>
            <a:r>
              <a:rPr lang="en-US" sz="1800" dirty="0">
                <a:sym typeface="Wingdings" panose="05000000000000000000" pitchFamily="2" charset="2"/>
              </a:rPr>
              <a:t>Every exam will be available to</a:t>
            </a:r>
            <a:br>
              <a:rPr lang="en-US" sz="1800" dirty="0">
                <a:sym typeface="Wingdings" panose="05000000000000000000" pitchFamily="2" charset="2"/>
              </a:rPr>
            </a:br>
            <a:r>
              <a:rPr lang="en-US" sz="1800" dirty="0">
                <a:sym typeface="Wingdings" panose="05000000000000000000" pitchFamily="2" charset="2"/>
              </a:rPr>
              <a:t>download from the Examplify App</a:t>
            </a:r>
            <a:br>
              <a:rPr lang="en-US" sz="1800" dirty="0">
                <a:sym typeface="Wingdings" panose="05000000000000000000" pitchFamily="2" charset="2"/>
              </a:rPr>
            </a:br>
            <a:r>
              <a:rPr lang="en-US" sz="1800" dirty="0">
                <a:sym typeface="Wingdings" panose="05000000000000000000" pitchFamily="2" charset="2"/>
              </a:rPr>
              <a:t>once it is posted by your instructor.</a:t>
            </a:r>
            <a:endParaRPr lang="en-US" sz="1800" dirty="0"/>
          </a:p>
          <a:p>
            <a:r>
              <a:rPr lang="en-US" sz="1800" dirty="0">
                <a:cs typeface="Calibri"/>
              </a:rPr>
              <a:t>iPad: search for "</a:t>
            </a:r>
            <a:r>
              <a:rPr lang="en-US" sz="1800" b="1" err="1">
                <a:solidFill>
                  <a:schemeClr val="accent2"/>
                </a:solidFill>
                <a:cs typeface="Calibri"/>
              </a:rPr>
              <a:t>Examplify</a:t>
            </a:r>
            <a:r>
              <a:rPr lang="en-US" sz="1800" dirty="0">
                <a:cs typeface="Calibri"/>
              </a:rPr>
              <a:t>" on app store.</a:t>
            </a:r>
          </a:p>
          <a:p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38" y="499596"/>
            <a:ext cx="5172411" cy="880026"/>
          </a:xfrm>
        </p:spPr>
        <p:txBody>
          <a:bodyPr/>
          <a:lstStyle/>
          <a:p>
            <a:r>
              <a:rPr lang="en-US" dirty="0"/>
              <a:t>At time of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738" y="1825625"/>
            <a:ext cx="4764504" cy="43513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800" dirty="0"/>
              <a:t>Raise your hand if you need help during the exams.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Wait for the password to be displayed.</a:t>
            </a:r>
          </a:p>
          <a:p>
            <a:pPr>
              <a:buNone/>
            </a:pPr>
            <a:endParaRPr lang="en-US" sz="1800" dirty="0">
              <a:cs typeface="Calibri"/>
            </a:endParaRPr>
          </a:p>
          <a:p>
            <a:r>
              <a:rPr lang="en-US" sz="1800" dirty="0">
                <a:sym typeface="Wingdings" panose="05000000000000000000" pitchFamily="2" charset="2"/>
              </a:rPr>
              <a:t>Once you complete the exam, you will need to upload it right away. (</a:t>
            </a:r>
            <a:r>
              <a:rPr lang="en-US" sz="1800" dirty="0" smtClean="0">
                <a:sym typeface="Wingdings" panose="05000000000000000000" pitchFamily="2" charset="2"/>
              </a:rPr>
              <a:t>You will </a:t>
            </a:r>
            <a:r>
              <a:rPr lang="en-US" sz="1800" dirty="0">
                <a:sym typeface="Wingdings" panose="05000000000000000000" pitchFamily="2" charset="2"/>
              </a:rPr>
              <a:t>need to connect to WIFI to submit your exam)</a:t>
            </a: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sym typeface="Wingdings" panose="05000000000000000000" pitchFamily="2" charset="2"/>
            </a:endParaRPr>
          </a:p>
          <a:p>
            <a:r>
              <a:rPr lang="en-US" sz="1800" dirty="0" smtClean="0">
                <a:sym typeface="Wingdings" panose="05000000000000000000" pitchFamily="2" charset="2"/>
              </a:rPr>
              <a:t>Show </a:t>
            </a:r>
            <a:r>
              <a:rPr lang="en-US" sz="1800" dirty="0">
                <a:sym typeface="Wingdings" panose="05000000000000000000" pitchFamily="2" charset="2"/>
              </a:rPr>
              <a:t>your green screen of completion before leaving the exam room. </a:t>
            </a:r>
            <a:r>
              <a:rPr lang="en-US" sz="1800" dirty="0" smtClean="0">
                <a:sym typeface="Wingdings" panose="05000000000000000000" pitchFamily="2" charset="2"/>
              </a:rPr>
              <a:t>See </a:t>
            </a:r>
            <a:r>
              <a:rPr lang="en-US" sz="1800" dirty="0">
                <a:sym typeface="Wingdings" panose="05000000000000000000" pitchFamily="2" charset="2"/>
              </a:rPr>
              <a:t>image</a:t>
            </a: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71654-96A5-4280-94F3-931C61A9F92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45242" y="304800"/>
            <a:ext cx="7146758" cy="60157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305ED8-D39E-4A20-A7CB-7EC58B3E32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275" y="2426623"/>
            <a:ext cx="3153038" cy="2095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4" name="Elbow Connector 23"/>
          <p:cNvCxnSpPr/>
          <p:nvPr/>
        </p:nvCxnSpPr>
        <p:spPr>
          <a:xfrm flipV="1">
            <a:off x="3761873" y="2430379"/>
            <a:ext cx="2983835" cy="2774907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76989" y="6176963"/>
            <a:ext cx="1483895" cy="608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8" y="425305"/>
            <a:ext cx="3971429" cy="11238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E3A7A1-3658-3007-00C6-A9512CDF1D64}"/>
              </a:ext>
            </a:extLst>
          </p:cNvPr>
          <p:cNvSpPr txBox="1"/>
          <p:nvPr/>
        </p:nvSpPr>
        <p:spPr>
          <a:xfrm>
            <a:off x="1750760" y="6240092"/>
            <a:ext cx="868810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000" b="1" dirty="0"/>
              <a:t>For more information about </a:t>
            </a:r>
            <a:r>
              <a:rPr lang="en-US" sz="2000" b="1" dirty="0" err="1"/>
              <a:t>Examsoft</a:t>
            </a:r>
            <a:r>
              <a:rPr lang="en-US" sz="2000" b="1" dirty="0"/>
              <a:t>, please see the resource page on Moodle</a:t>
            </a:r>
            <a:endParaRPr lang="en-US" sz="2000" b="1" dirty="0" err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4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9">
            <a:extLst>
              <a:ext uri="{FF2B5EF4-FFF2-40B4-BE49-F238E27FC236}">
                <a16:creationId xmlns:a16="http://schemas.microsoft.com/office/drawing/2014/main" id="{63493B9E-F6F8-4C0F-9706-CA547A8B2B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12" y="728545"/>
            <a:ext cx="5305661" cy="530566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7" y="3158641"/>
            <a:ext cx="5722223" cy="921807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it@pson.edu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FDFFBF-E125-47CF-AAE0-ACC45013CE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Report any issues or requests at our email</a:t>
            </a:r>
          </a:p>
        </p:txBody>
      </p:sp>
      <p:sp>
        <p:nvSpPr>
          <p:cNvPr id="2" name="Rectangle 1"/>
          <p:cNvSpPr/>
          <p:nvPr/>
        </p:nvSpPr>
        <p:spPr>
          <a:xfrm>
            <a:off x="9841832" y="296779"/>
            <a:ext cx="2085473" cy="9785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076243_Blue spheres presentation_RVA_v5" id="{E4C0B511-76E7-4C07-AFEA-8FEA0A5A8C84}" vid="{3A463146-28EF-4F73-B63C-03710F66E2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0409fb-d637-4cea-8517-3e85be75b58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FE917825221B448177AE7BC5223A02" ma:contentTypeVersion="12" ma:contentTypeDescription="Create a new document." ma:contentTypeScope="" ma:versionID="ba21856f769e3e6d9607146b79637f7d">
  <xsd:schema xmlns:xsd="http://www.w3.org/2001/XMLSchema" xmlns:xs="http://www.w3.org/2001/XMLSchema" xmlns:p="http://schemas.microsoft.com/office/2006/metadata/properties" xmlns:ns3="760409fb-d637-4cea-8517-3e85be75b589" xmlns:ns4="6284e627-012a-45f4-965d-885c49f3034f" targetNamespace="http://schemas.microsoft.com/office/2006/metadata/properties" ma:root="true" ma:fieldsID="300cc8d0c2a5f09114c1110f7a959245" ns3:_="" ns4:_="">
    <xsd:import namespace="760409fb-d637-4cea-8517-3e85be75b589"/>
    <xsd:import namespace="6284e627-012a-45f4-965d-885c49f3034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0409fb-d637-4cea-8517-3e85be75b5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4e627-012a-45f4-965d-885c49f3034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A9B47F-3DD8-4645-81DC-B88780643C0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60409fb-d637-4cea-8517-3e85be75b589"/>
    <ds:schemaRef ds:uri="http://purl.org/dc/elements/1.1/"/>
    <ds:schemaRef ds:uri="http://schemas.microsoft.com/office/2006/metadata/properties"/>
    <ds:schemaRef ds:uri="6284e627-012a-45f4-965d-885c49f3034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61FB25A-718B-43E3-9F41-B1BD1E6D1E0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60409fb-d637-4cea-8517-3e85be75b589"/>
    <ds:schemaRef ds:uri="6284e627-012a-45f4-965d-885c49f3034f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07E3D-60A7-4F4E-8208-D9CCD01982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presentation</Template>
  <TotalTime>0</TotalTime>
  <Words>540</Words>
  <Application>Microsoft Office PowerPoint</Application>
  <PresentationFormat>Widescreen</PresentationFormat>
  <Paragraphs>76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Corbel</vt:lpstr>
      <vt:lpstr>Wingdings</vt:lpstr>
      <vt:lpstr>Office Theme</vt:lpstr>
      <vt:lpstr>Turnitin examsoft</vt:lpstr>
      <vt:lpstr>What is examsoft?</vt:lpstr>
      <vt:lpstr>Examplify </vt:lpstr>
      <vt:lpstr>Main features</vt:lpstr>
      <vt:lpstr>requirements</vt:lpstr>
      <vt:lpstr>How to find requirements on your device</vt:lpstr>
      <vt:lpstr>How to join </vt:lpstr>
      <vt:lpstr>At time of exam</vt:lpstr>
      <vt:lpstr>Thank you!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Turnitin examsoft</dc:title>
  <dc:creator/>
  <cp:lastModifiedBy/>
  <cp:revision>133</cp:revision>
  <dcterms:created xsi:type="dcterms:W3CDTF">2023-08-25T17:38:40Z</dcterms:created>
  <dcterms:modified xsi:type="dcterms:W3CDTF">2023-08-29T16:30:44Z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0x010100B6FE917825221B448177AE7BC5223A02</vt:lpwstr>
  </property>
</Properties>
</file>