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Lst>
  <p:notesMasterIdLst>
    <p:notesMasterId r:id="rId20"/>
  </p:notesMasterIdLst>
  <p:sldIdLst>
    <p:sldId id="257" r:id="rId6"/>
    <p:sldId id="272" r:id="rId7"/>
    <p:sldId id="274" r:id="rId8"/>
    <p:sldId id="275" r:id="rId9"/>
    <p:sldId id="285" r:id="rId10"/>
    <p:sldId id="286" r:id="rId11"/>
    <p:sldId id="287" r:id="rId12"/>
    <p:sldId id="288" r:id="rId13"/>
    <p:sldId id="292" r:id="rId14"/>
    <p:sldId id="290" r:id="rId15"/>
    <p:sldId id="289" r:id="rId16"/>
    <p:sldId id="301" r:id="rId17"/>
    <p:sldId id="293" r:id="rId18"/>
    <p:sldId id="30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123" d="100"/>
          <a:sy n="123" d="100"/>
        </p:scale>
        <p:origin x="114" y="2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D19FAA-6444-4446-90AA-7F977162F092}" type="datetimeFigureOut">
              <a:rPr lang="en-US" smtClean="0"/>
              <a:t>5/2/2024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2D68FC-7300-4901-8492-5BEF282E6CFA}" type="slidenum">
              <a:rPr lang="en-US" smtClean="0"/>
              <a:t>‹#›</a:t>
            </a:fld>
            <a:endParaRPr lang="en-US"/>
          </a:p>
        </p:txBody>
      </p:sp>
    </p:spTree>
    <p:extLst>
      <p:ext uri="{BB962C8B-B14F-4D97-AF65-F5344CB8AC3E}">
        <p14:creationId xmlns:p14="http://schemas.microsoft.com/office/powerpoint/2010/main" val="3683628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ic">
    <p:bg>
      <p:bgPr>
        <a:pattFill prst="wdUpDiag">
          <a:fgClr>
            <a:schemeClr val="bg1">
              <a:lumMod val="85000"/>
            </a:schemeClr>
          </a:fgClr>
          <a:bgClr>
            <a:schemeClr val="bg1"/>
          </a:bgClr>
        </a:patt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0BAAC7-8401-46B1-BEE9-52ECC45FC01A}"/>
              </a:ext>
            </a:extLst>
          </p:cNvPr>
          <p:cNvSpPr/>
          <p:nvPr userDrawn="1"/>
        </p:nvSpPr>
        <p:spPr>
          <a:xfrm rot="5400000">
            <a:off x="2659561" y="-2659564"/>
            <a:ext cx="6872878" cy="12192001"/>
          </a:xfrm>
          <a:prstGeom prst="rect">
            <a:avLst/>
          </a:prstGeom>
          <a:gradFill>
            <a:gsLst>
              <a:gs pos="100000">
                <a:schemeClr val="accent2">
                  <a:alpha val="90000"/>
                </a:schemeClr>
              </a:gs>
              <a:gs pos="50000">
                <a:srgbClr val="0067A8">
                  <a:alpha val="60000"/>
                </a:srgbClr>
              </a:gs>
              <a:gs pos="0">
                <a:schemeClr val="accent1">
                  <a:alpha val="7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BCA3587-95B2-48FE-93D2-AB4BE52F1159}"/>
              </a:ext>
            </a:extLst>
          </p:cNvPr>
          <p:cNvPicPr>
            <a:picLocks noChangeAspect="1"/>
          </p:cNvPicPr>
          <p:nvPr userDrawn="1"/>
        </p:nvPicPr>
        <p:blipFill>
          <a:blip r:embed="rId2"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2" name="Graphic 11">
            <a:extLst>
              <a:ext uri="{FF2B5EF4-FFF2-40B4-BE49-F238E27FC236}">
                <a16:creationId xmlns:a16="http://schemas.microsoft.com/office/drawing/2014/main" id="{F32DDDF5-57DB-43A0-AC49-6CD73F1E4576}"/>
              </a:ext>
            </a:extLst>
          </p:cNvPr>
          <p:cNvPicPr>
            <a:picLocks noChangeAspect="1"/>
          </p:cNvPicPr>
          <p:nvPr userDrawn="1"/>
        </p:nvPicPr>
        <p:blipFill rotWithShape="1">
          <a:blip cstate="email">
            <a:extLst>
              <a:ext uri="{28A0092B-C50C-407E-A947-70E740481C1C}">
                <a14:useLocalDpi xmlns:a14="http://schemas.microsoft.com/office/drawing/2010/main"/>
              </a:ext>
            </a:extLst>
          </a:blip>
          <a:srcRect r="27748" b="25595"/>
          <a:stretch/>
        </p:blipFill>
        <p:spPr>
          <a:xfrm>
            <a:off x="5094515" y="906870"/>
            <a:ext cx="7097486" cy="5951130"/>
          </a:xfrm>
          <a:prstGeom prst="rect">
            <a:avLst/>
          </a:prstGeom>
        </p:spPr>
      </p:pic>
      <p:sp>
        <p:nvSpPr>
          <p:cNvPr id="9" name="Rectangle 8">
            <a:extLst>
              <a:ext uri="{FF2B5EF4-FFF2-40B4-BE49-F238E27FC236}">
                <a16:creationId xmlns:a16="http://schemas.microsoft.com/office/drawing/2014/main" id="{3F659710-567A-4F42-8C91-13391A5CD41A}"/>
              </a:ext>
            </a:extLst>
          </p:cNvPr>
          <p:cNvSpPr/>
          <p:nvPr userDrawn="1"/>
        </p:nvSpPr>
        <p:spPr>
          <a:xfrm>
            <a:off x="0" y="0"/>
            <a:ext cx="12192000" cy="6858000"/>
          </a:xfrm>
          <a:prstGeom prst="rect">
            <a:avLst/>
          </a:prstGeom>
          <a:gradFill flip="none" rotWithShape="1">
            <a:gsLst>
              <a:gs pos="49000">
                <a:schemeClr val="accent3">
                  <a:alpha val="0"/>
                </a:schemeClr>
              </a:gs>
              <a:gs pos="100000">
                <a:schemeClr val="accent3">
                  <a:alpha val="6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err="1"/>
          </a:p>
        </p:txBody>
      </p:sp>
      <p:sp>
        <p:nvSpPr>
          <p:cNvPr id="2" name="Title 1">
            <a:extLst>
              <a:ext uri="{FF2B5EF4-FFF2-40B4-BE49-F238E27FC236}">
                <a16:creationId xmlns:a16="http://schemas.microsoft.com/office/drawing/2014/main" id="{24AEB223-6D4E-42BA-96B0-E2BA14933BC9}"/>
              </a:ext>
            </a:extLst>
          </p:cNvPr>
          <p:cNvSpPr>
            <a:spLocks noGrp="1"/>
          </p:cNvSpPr>
          <p:nvPr userDrawn="1">
            <p:ph type="ctrTitle"/>
          </p:nvPr>
        </p:nvSpPr>
        <p:spPr>
          <a:xfrm>
            <a:off x="457200" y="1295400"/>
            <a:ext cx="10149840" cy="2103120"/>
          </a:xfrm>
        </p:spPr>
        <p:txBody>
          <a:bodyPr anchor="t"/>
          <a:lstStyle>
            <a:lvl1pPr algn="l">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D4249B69-D2F7-4DF7-A637-63139373FE57}"/>
              </a:ext>
            </a:extLst>
          </p:cNvPr>
          <p:cNvSpPr>
            <a:spLocks noGrp="1"/>
          </p:cNvSpPr>
          <p:nvPr userDrawn="1">
            <p:ph type="subTitle" idx="1"/>
          </p:nvPr>
        </p:nvSpPr>
        <p:spPr>
          <a:xfrm>
            <a:off x="457200" y="3840480"/>
            <a:ext cx="8686800" cy="2103120"/>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Graphic 7">
            <a:extLst>
              <a:ext uri="{FF2B5EF4-FFF2-40B4-BE49-F238E27FC236}">
                <a16:creationId xmlns:a16="http://schemas.microsoft.com/office/drawing/2014/main" id="{0FD9C16C-6A9B-4658-84BA-9A95A088E7CF}"/>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9601200" y="5711465"/>
            <a:ext cx="2135724" cy="695729"/>
          </a:xfrm>
          <a:prstGeom prst="rect">
            <a:avLst/>
          </a:prstGeom>
        </p:spPr>
      </p:pic>
    </p:spTree>
    <p:extLst>
      <p:ext uri="{BB962C8B-B14F-4D97-AF65-F5344CB8AC3E}">
        <p14:creationId xmlns:p14="http://schemas.microsoft.com/office/powerpoint/2010/main" val="2982576499"/>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rge Statemnt L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BD79A8-E078-4537-940E-78485E8DBC84}"/>
              </a:ext>
            </a:extLst>
          </p:cNvPr>
          <p:cNvPicPr>
            <a:picLocks noChangeAspect="1"/>
          </p:cNvPicPr>
          <p:nvPr userDrawn="1"/>
        </p:nvPicPr>
        <p:blipFill>
          <a:blip r:embed="rId2"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26EBE8A-8CDE-42E3-A490-1056D8C5C132}"/>
              </a:ext>
            </a:extLst>
          </p:cNvPr>
          <p:cNvPicPr>
            <a:picLocks noChangeAspect="1"/>
          </p:cNvPicPr>
          <p:nvPr userDrawn="1"/>
        </p:nvPicPr>
        <p:blipFill rotWithShape="1">
          <a:blip r:embed="rId3" cstate="email">
            <a:alphaModFix amt="6000"/>
            <a:extLst>
              <a:ext uri="{28A0092B-C50C-407E-A947-70E740481C1C}">
                <a14:useLocalDpi xmlns:a14="http://schemas.microsoft.com/office/drawing/2010/main"/>
              </a:ext>
            </a:extLst>
          </a:blip>
          <a:srcRect/>
          <a:stretch/>
        </p:blipFill>
        <p:spPr>
          <a:xfrm>
            <a:off x="3678865" y="-7279"/>
            <a:ext cx="8513135" cy="6865279"/>
          </a:xfrm>
          <a:prstGeom prst="rect">
            <a:avLst/>
          </a:prstGeom>
        </p:spPr>
      </p:pic>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7200" y="1295400"/>
            <a:ext cx="8686800" cy="4648200"/>
          </a:xfrm>
        </p:spPr>
        <p:txBody>
          <a:bodyPr/>
          <a:lstStyle>
            <a:lvl1pPr>
              <a:lnSpc>
                <a:spcPct val="110000"/>
              </a:lnSpc>
              <a:defRPr sz="3200" b="1">
                <a:solidFill>
                  <a:schemeClr val="accent1"/>
                </a:solidFill>
              </a:defRPr>
            </a:lvl1pPr>
            <a:lvl2pPr marL="0" indent="0">
              <a:lnSpc>
                <a:spcPct val="110000"/>
              </a:lnSpc>
              <a:buNone/>
              <a:defRPr sz="1800">
                <a:solidFill>
                  <a:schemeClr val="tx1"/>
                </a:solidFill>
              </a:defRPr>
            </a:lvl2pPr>
            <a:lvl3pPr marL="228600" indent="-228600">
              <a:lnSpc>
                <a:spcPct val="110000"/>
              </a:lnSpc>
              <a:buFont typeface="Arial" panose="020B0604020202020204" pitchFamily="34" charset="0"/>
              <a:buChar char="•"/>
              <a:defRPr sz="1800">
                <a:solidFill>
                  <a:schemeClr val="tx1"/>
                </a:solidFill>
              </a:defRPr>
            </a:lvl3pPr>
            <a:lvl4pPr>
              <a:lnSpc>
                <a:spcPct val="110000"/>
              </a:lnSpc>
              <a:defRPr sz="1800" b="1">
                <a:solidFill>
                  <a:schemeClr val="accent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lvl1pPr>
              <a:defRPr>
                <a:solidFill>
                  <a:schemeClr val="tx2"/>
                </a:solidFill>
              </a:defRPr>
            </a:lvl1p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lvl1pPr>
              <a:defRPr>
                <a:solidFill>
                  <a:schemeClr val="tx2"/>
                </a:solidFill>
              </a:defRPr>
            </a:lvl1pPr>
          </a:lstStyle>
          <a:p>
            <a:fld id="{BC470496-488A-4BE5-86BB-E1915DB05013}" type="slidenum">
              <a:rPr lang="en-US" smtClean="0"/>
              <a:pPr/>
              <a:t>‹#›</a:t>
            </a:fld>
            <a:endParaRPr lang="en-US"/>
          </a:p>
        </p:txBody>
      </p:sp>
    </p:spTree>
    <p:extLst>
      <p:ext uri="{BB962C8B-B14F-4D97-AF65-F5344CB8AC3E}">
        <p14:creationId xmlns:p14="http://schemas.microsoft.com/office/powerpoint/2010/main" val="2171749874"/>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6FCA-548A-420D-8950-C88DEE2CA4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7200" y="1295398"/>
            <a:ext cx="54102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p>
            <a:fld id="{BC470496-488A-4BE5-86BB-E1915DB05013}" type="slidenum">
              <a:rPr lang="en-US" smtClean="0"/>
              <a:t>‹#›</a:t>
            </a:fld>
            <a:endParaRPr lang="en-US"/>
          </a:p>
        </p:txBody>
      </p:sp>
      <p:sp>
        <p:nvSpPr>
          <p:cNvPr id="8" name="Picture Placeholder 7">
            <a:extLst>
              <a:ext uri="{FF2B5EF4-FFF2-40B4-BE49-F238E27FC236}">
                <a16:creationId xmlns:a16="http://schemas.microsoft.com/office/drawing/2014/main" id="{BA1EF5E0-3524-4F17-9548-48F506F25035}"/>
              </a:ext>
            </a:extLst>
          </p:cNvPr>
          <p:cNvSpPr>
            <a:spLocks noGrp="1"/>
          </p:cNvSpPr>
          <p:nvPr>
            <p:ph type="pic" sz="quarter" idx="13"/>
          </p:nvPr>
        </p:nvSpPr>
        <p:spPr>
          <a:xfrm>
            <a:off x="6324600" y="1295400"/>
            <a:ext cx="5410200" cy="4648200"/>
          </a:xfrm>
          <a:pattFill prst="dkUpDiag">
            <a:fgClr>
              <a:schemeClr val="bg2"/>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2012911948"/>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6FCA-548A-420D-8950-C88DEE2CA4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7200" y="1295398"/>
            <a:ext cx="5410200" cy="464820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p>
            <a:fld id="{BC470496-488A-4BE5-86BB-E1915DB05013}" type="slidenum">
              <a:rPr lang="en-US" smtClean="0"/>
              <a:t>‹#›</a:t>
            </a:fld>
            <a:endParaRPr lang="en-US"/>
          </a:p>
        </p:txBody>
      </p:sp>
      <p:sp>
        <p:nvSpPr>
          <p:cNvPr id="7" name="Content Placeholder 2">
            <a:extLst>
              <a:ext uri="{FF2B5EF4-FFF2-40B4-BE49-F238E27FC236}">
                <a16:creationId xmlns:a16="http://schemas.microsoft.com/office/drawing/2014/main" id="{BB537440-CFE5-4F68-B5D6-890036A6C280}"/>
              </a:ext>
            </a:extLst>
          </p:cNvPr>
          <p:cNvSpPr>
            <a:spLocks noGrp="1"/>
          </p:cNvSpPr>
          <p:nvPr>
            <p:ph idx="13"/>
          </p:nvPr>
        </p:nvSpPr>
        <p:spPr>
          <a:xfrm>
            <a:off x="6324602" y="1295398"/>
            <a:ext cx="5410200" cy="464820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75736075"/>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 Three P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6FCA-548A-420D-8950-C88DEE2CA4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7200" y="3619500"/>
            <a:ext cx="3447288"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p>
            <a:fld id="{BC470496-488A-4BE5-86BB-E1915DB05013}" type="slidenum">
              <a:rPr lang="en-US" smtClean="0"/>
              <a:t>‹#›</a:t>
            </a:fld>
            <a:endParaRPr lang="en-US"/>
          </a:p>
        </p:txBody>
      </p:sp>
      <p:sp>
        <p:nvSpPr>
          <p:cNvPr id="7" name="Content Placeholder 2">
            <a:extLst>
              <a:ext uri="{FF2B5EF4-FFF2-40B4-BE49-F238E27FC236}">
                <a16:creationId xmlns:a16="http://schemas.microsoft.com/office/drawing/2014/main" id="{BB537440-CFE5-4F68-B5D6-890036A6C280}"/>
              </a:ext>
            </a:extLst>
          </p:cNvPr>
          <p:cNvSpPr>
            <a:spLocks noGrp="1"/>
          </p:cNvSpPr>
          <p:nvPr>
            <p:ph idx="13"/>
          </p:nvPr>
        </p:nvSpPr>
        <p:spPr>
          <a:xfrm>
            <a:off x="4372357" y="3619500"/>
            <a:ext cx="3447288"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Content Placeholder 2">
            <a:extLst>
              <a:ext uri="{FF2B5EF4-FFF2-40B4-BE49-F238E27FC236}">
                <a16:creationId xmlns:a16="http://schemas.microsoft.com/office/drawing/2014/main" id="{B37E3C4A-3417-4B9C-9C01-B9C4F5C95D8C}"/>
              </a:ext>
            </a:extLst>
          </p:cNvPr>
          <p:cNvSpPr>
            <a:spLocks noGrp="1"/>
          </p:cNvSpPr>
          <p:nvPr>
            <p:ph idx="14"/>
          </p:nvPr>
        </p:nvSpPr>
        <p:spPr>
          <a:xfrm>
            <a:off x="8287514" y="3619500"/>
            <a:ext cx="3447288"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Picture Placeholder 7">
            <a:extLst>
              <a:ext uri="{FF2B5EF4-FFF2-40B4-BE49-F238E27FC236}">
                <a16:creationId xmlns:a16="http://schemas.microsoft.com/office/drawing/2014/main" id="{3ABF428D-EC43-4BC5-A0AF-CB2A0A2FEEF3}"/>
              </a:ext>
            </a:extLst>
          </p:cNvPr>
          <p:cNvSpPr>
            <a:spLocks noGrp="1"/>
          </p:cNvSpPr>
          <p:nvPr>
            <p:ph type="pic" sz="quarter" idx="15"/>
          </p:nvPr>
        </p:nvSpPr>
        <p:spPr>
          <a:xfrm>
            <a:off x="457200" y="1295400"/>
            <a:ext cx="3447288" cy="2095500"/>
          </a:xfrm>
          <a:pattFill prst="dkUpDiag">
            <a:fgClr>
              <a:schemeClr val="bg2"/>
            </a:fgClr>
            <a:bgClr>
              <a:schemeClr val="bg1"/>
            </a:bgClr>
          </a:pattFill>
        </p:spPr>
        <p:txBody>
          <a:bodyPr/>
          <a:lstStyle/>
          <a:p>
            <a:r>
              <a:rPr lang="en-US"/>
              <a:t>Click icon to add picture</a:t>
            </a:r>
          </a:p>
        </p:txBody>
      </p:sp>
      <p:sp>
        <p:nvSpPr>
          <p:cNvPr id="10" name="Picture Placeholder 7">
            <a:extLst>
              <a:ext uri="{FF2B5EF4-FFF2-40B4-BE49-F238E27FC236}">
                <a16:creationId xmlns:a16="http://schemas.microsoft.com/office/drawing/2014/main" id="{10F4F642-D284-4014-994F-338F0D620916}"/>
              </a:ext>
            </a:extLst>
          </p:cNvPr>
          <p:cNvSpPr>
            <a:spLocks noGrp="1"/>
          </p:cNvSpPr>
          <p:nvPr>
            <p:ph type="pic" sz="quarter" idx="16"/>
          </p:nvPr>
        </p:nvSpPr>
        <p:spPr>
          <a:xfrm>
            <a:off x="4372357" y="1295400"/>
            <a:ext cx="3447288" cy="2095500"/>
          </a:xfrm>
          <a:pattFill prst="dkUpDiag">
            <a:fgClr>
              <a:schemeClr val="bg2"/>
            </a:fgClr>
            <a:bgClr>
              <a:schemeClr val="bg1"/>
            </a:bgClr>
          </a:pattFill>
        </p:spPr>
        <p:txBody>
          <a:bodyPr/>
          <a:lstStyle/>
          <a:p>
            <a:r>
              <a:rPr lang="en-US"/>
              <a:t>Click icon to add picture</a:t>
            </a:r>
          </a:p>
        </p:txBody>
      </p:sp>
      <p:sp>
        <p:nvSpPr>
          <p:cNvPr id="11" name="Picture Placeholder 7">
            <a:extLst>
              <a:ext uri="{FF2B5EF4-FFF2-40B4-BE49-F238E27FC236}">
                <a16:creationId xmlns:a16="http://schemas.microsoft.com/office/drawing/2014/main" id="{3AB6C15D-5ABB-49D3-994C-C6E922747318}"/>
              </a:ext>
            </a:extLst>
          </p:cNvPr>
          <p:cNvSpPr>
            <a:spLocks noGrp="1"/>
          </p:cNvSpPr>
          <p:nvPr>
            <p:ph type="pic" sz="quarter" idx="17"/>
          </p:nvPr>
        </p:nvSpPr>
        <p:spPr>
          <a:xfrm>
            <a:off x="8287514" y="1295400"/>
            <a:ext cx="3447288" cy="2095500"/>
          </a:xfrm>
          <a:pattFill prst="dkUpDiag">
            <a:fgClr>
              <a:schemeClr val="bg2"/>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1941187934"/>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 Head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6FCA-548A-420D-8950-C88DEE2CA4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7200" y="1752600"/>
            <a:ext cx="3447288" cy="4191000"/>
          </a:xfrm>
          <a:solidFill>
            <a:schemeClr val="bg2">
              <a:alpha val="50000"/>
            </a:schemeClr>
          </a:solid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p>
            <a:fld id="{BC470496-488A-4BE5-86BB-E1915DB05013}" type="slidenum">
              <a:rPr lang="en-US" smtClean="0"/>
              <a:t>‹#›</a:t>
            </a:fld>
            <a:endParaRPr lang="en-US"/>
          </a:p>
        </p:txBody>
      </p:sp>
      <p:sp>
        <p:nvSpPr>
          <p:cNvPr id="7" name="Content Placeholder 2">
            <a:extLst>
              <a:ext uri="{FF2B5EF4-FFF2-40B4-BE49-F238E27FC236}">
                <a16:creationId xmlns:a16="http://schemas.microsoft.com/office/drawing/2014/main" id="{BB537440-CFE5-4F68-B5D6-890036A6C280}"/>
              </a:ext>
            </a:extLst>
          </p:cNvPr>
          <p:cNvSpPr>
            <a:spLocks noGrp="1"/>
          </p:cNvSpPr>
          <p:nvPr>
            <p:ph idx="13"/>
          </p:nvPr>
        </p:nvSpPr>
        <p:spPr>
          <a:xfrm>
            <a:off x="4372357" y="1752600"/>
            <a:ext cx="3447288" cy="4191000"/>
          </a:xfrm>
          <a:solidFill>
            <a:schemeClr val="bg2">
              <a:alpha val="50000"/>
            </a:schemeClr>
          </a:solid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Content Placeholder 2">
            <a:extLst>
              <a:ext uri="{FF2B5EF4-FFF2-40B4-BE49-F238E27FC236}">
                <a16:creationId xmlns:a16="http://schemas.microsoft.com/office/drawing/2014/main" id="{B37E3C4A-3417-4B9C-9C01-B9C4F5C95D8C}"/>
              </a:ext>
            </a:extLst>
          </p:cNvPr>
          <p:cNvSpPr>
            <a:spLocks noGrp="1"/>
          </p:cNvSpPr>
          <p:nvPr>
            <p:ph idx="14"/>
          </p:nvPr>
        </p:nvSpPr>
        <p:spPr>
          <a:xfrm>
            <a:off x="8287514" y="1752600"/>
            <a:ext cx="3447288" cy="4191000"/>
          </a:xfrm>
          <a:solidFill>
            <a:schemeClr val="bg2">
              <a:alpha val="50000"/>
            </a:schemeClr>
          </a:solid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13">
            <a:extLst>
              <a:ext uri="{FF2B5EF4-FFF2-40B4-BE49-F238E27FC236}">
                <a16:creationId xmlns:a16="http://schemas.microsoft.com/office/drawing/2014/main" id="{1A8A04BA-BEA6-48EC-9A97-9FCF84BC19AF}"/>
              </a:ext>
            </a:extLst>
          </p:cNvPr>
          <p:cNvSpPr>
            <a:spLocks noGrp="1"/>
          </p:cNvSpPr>
          <p:nvPr>
            <p:ph type="body" sz="quarter" idx="20"/>
          </p:nvPr>
        </p:nvSpPr>
        <p:spPr>
          <a:xfrm>
            <a:off x="457199" y="1295400"/>
            <a:ext cx="3447287" cy="457200"/>
          </a:xfrm>
          <a:solidFill>
            <a:schemeClr val="accent2"/>
          </a:solidFill>
        </p:spPr>
        <p:txBody>
          <a:bodyPr vert="horz" lIns="0" tIns="0" rIns="0" bIns="0" rtlCol="0" anchor="ctr">
            <a:noAutofit/>
          </a:bodyPr>
          <a:lstStyle>
            <a:lvl1pPr algn="ctr">
              <a:defRPr lang="en-US" sz="1800" b="1" smtClean="0">
                <a:solidFill>
                  <a:schemeClr val="bg1"/>
                </a:solidFill>
              </a:defRPr>
            </a:lvl1pPr>
            <a:lvl2pPr>
              <a:defRPr lang="en-US" smtClean="0"/>
            </a:lvl2pPr>
            <a:lvl3pPr>
              <a:defRPr lang="en-US" smtClean="0"/>
            </a:lvl3pPr>
            <a:lvl4pPr>
              <a:defRPr lang="en-US" smtClean="0"/>
            </a:lvl4pPr>
            <a:lvl5pPr>
              <a:defRPr lang="en-US"/>
            </a:lvl5pPr>
          </a:lstStyle>
          <a:p>
            <a:pPr lvl="0" algn="ctr">
              <a:spcAft>
                <a:spcPts val="0"/>
              </a:spcAft>
            </a:pPr>
            <a:r>
              <a:rPr lang="en-US"/>
              <a:t>Click to edit Master text styles</a:t>
            </a:r>
          </a:p>
        </p:txBody>
      </p:sp>
      <p:sp>
        <p:nvSpPr>
          <p:cNvPr id="13" name="Text Placeholder 13">
            <a:extLst>
              <a:ext uri="{FF2B5EF4-FFF2-40B4-BE49-F238E27FC236}">
                <a16:creationId xmlns:a16="http://schemas.microsoft.com/office/drawing/2014/main" id="{29CF9AA9-7E56-4408-B652-103173E7873E}"/>
              </a:ext>
            </a:extLst>
          </p:cNvPr>
          <p:cNvSpPr>
            <a:spLocks noGrp="1"/>
          </p:cNvSpPr>
          <p:nvPr>
            <p:ph type="body" sz="quarter" idx="21"/>
          </p:nvPr>
        </p:nvSpPr>
        <p:spPr>
          <a:xfrm>
            <a:off x="4372355" y="1295400"/>
            <a:ext cx="3447287" cy="457200"/>
          </a:xfrm>
          <a:solidFill>
            <a:schemeClr val="accent2"/>
          </a:solidFill>
        </p:spPr>
        <p:txBody>
          <a:bodyPr vert="horz" lIns="0" tIns="0" rIns="0" bIns="0" rtlCol="0" anchor="ctr">
            <a:noAutofit/>
          </a:bodyPr>
          <a:lstStyle>
            <a:lvl1pPr algn="ctr">
              <a:defRPr lang="en-US" sz="1800" b="1" smtClean="0">
                <a:solidFill>
                  <a:schemeClr val="bg1"/>
                </a:solidFill>
              </a:defRPr>
            </a:lvl1pPr>
            <a:lvl2pPr>
              <a:defRPr lang="en-US" smtClean="0"/>
            </a:lvl2pPr>
            <a:lvl3pPr>
              <a:defRPr lang="en-US" smtClean="0"/>
            </a:lvl3pPr>
            <a:lvl4pPr>
              <a:defRPr lang="en-US" smtClean="0"/>
            </a:lvl4pPr>
            <a:lvl5pPr>
              <a:defRPr lang="en-US"/>
            </a:lvl5pPr>
          </a:lstStyle>
          <a:p>
            <a:pPr lvl="0" algn="ctr">
              <a:spcAft>
                <a:spcPts val="0"/>
              </a:spcAft>
            </a:pPr>
            <a:r>
              <a:rPr lang="en-US"/>
              <a:t>Click to edit Master text styles</a:t>
            </a:r>
          </a:p>
        </p:txBody>
      </p:sp>
      <p:sp>
        <p:nvSpPr>
          <p:cNvPr id="14" name="Text Placeholder 13">
            <a:extLst>
              <a:ext uri="{FF2B5EF4-FFF2-40B4-BE49-F238E27FC236}">
                <a16:creationId xmlns:a16="http://schemas.microsoft.com/office/drawing/2014/main" id="{E9C13F64-A7A3-4407-9551-D9FD23F1061E}"/>
              </a:ext>
            </a:extLst>
          </p:cNvPr>
          <p:cNvSpPr>
            <a:spLocks noGrp="1"/>
          </p:cNvSpPr>
          <p:nvPr>
            <p:ph type="body" sz="quarter" idx="22"/>
          </p:nvPr>
        </p:nvSpPr>
        <p:spPr>
          <a:xfrm>
            <a:off x="8287509" y="1295400"/>
            <a:ext cx="3447287" cy="457200"/>
          </a:xfrm>
          <a:solidFill>
            <a:schemeClr val="accent2"/>
          </a:solidFill>
        </p:spPr>
        <p:txBody>
          <a:bodyPr vert="horz" lIns="0" tIns="0" rIns="0" bIns="0" rtlCol="0" anchor="ctr">
            <a:noAutofit/>
          </a:bodyPr>
          <a:lstStyle>
            <a:lvl1pPr algn="ctr">
              <a:defRPr lang="en-US" sz="1800" b="1" smtClean="0">
                <a:solidFill>
                  <a:schemeClr val="bg1"/>
                </a:solidFill>
              </a:defRPr>
            </a:lvl1pPr>
            <a:lvl2pPr>
              <a:defRPr lang="en-US" smtClean="0"/>
            </a:lvl2pPr>
            <a:lvl3pPr>
              <a:defRPr lang="en-US" smtClean="0"/>
            </a:lvl3pPr>
            <a:lvl4pPr>
              <a:defRPr lang="en-US" smtClean="0"/>
            </a:lvl4pPr>
            <a:lvl5pPr>
              <a:defRPr lang="en-US"/>
            </a:lvl5pPr>
          </a:lstStyle>
          <a:p>
            <a:pPr lvl="0" algn="ctr">
              <a:spcAft>
                <a:spcPts val="0"/>
              </a:spcAft>
            </a:pPr>
            <a:r>
              <a:rPr lang="en-US"/>
              <a:t>Click to edit Master text styles</a:t>
            </a:r>
          </a:p>
        </p:txBody>
      </p:sp>
    </p:spTree>
    <p:extLst>
      <p:ext uri="{BB962C8B-B14F-4D97-AF65-F5344CB8AC3E}">
        <p14:creationId xmlns:p14="http://schemas.microsoft.com/office/powerpoint/2010/main" val="2009580597"/>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1/3 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7A86EAE-9985-47A1-9369-D3788CF2944E}"/>
              </a:ext>
            </a:extLst>
          </p:cNvPr>
          <p:cNvPicPr>
            <a:picLocks noChangeAspect="1"/>
          </p:cNvPicPr>
          <p:nvPr userDrawn="1"/>
        </p:nvPicPr>
        <p:blipFill>
          <a:blip r:embed="rId2"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5C6C2765-7E28-4D18-8666-73970E58DC26}"/>
              </a:ext>
            </a:extLst>
          </p:cNvPr>
          <p:cNvSpPr/>
          <p:nvPr userDrawn="1"/>
        </p:nvSpPr>
        <p:spPr>
          <a:xfrm>
            <a:off x="0" y="0"/>
            <a:ext cx="4076700" cy="68728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err="1"/>
          </a:p>
        </p:txBody>
      </p:sp>
      <p:pic>
        <p:nvPicPr>
          <p:cNvPr id="10" name="Graphic 9">
            <a:extLst>
              <a:ext uri="{FF2B5EF4-FFF2-40B4-BE49-F238E27FC236}">
                <a16:creationId xmlns:a16="http://schemas.microsoft.com/office/drawing/2014/main" id="{99653883-E4AF-46F0-84DD-4274063EAADF}"/>
              </a:ext>
            </a:extLst>
          </p:cNvPr>
          <p:cNvPicPr>
            <a:picLocks noChangeAspect="1"/>
          </p:cNvPicPr>
          <p:nvPr userDrawn="1"/>
        </p:nvPicPr>
        <p:blipFill rotWithShape="1">
          <a:blip cstate="email">
            <a:extLst>
              <a:ext uri="{28A0092B-C50C-407E-A947-70E740481C1C}">
                <a14:useLocalDpi xmlns:a14="http://schemas.microsoft.com/office/drawing/2010/main"/>
              </a:ext>
            </a:extLst>
          </a:blip>
          <a:srcRect l="17809" r="27748" b="25970"/>
          <a:stretch/>
        </p:blipFill>
        <p:spPr>
          <a:xfrm>
            <a:off x="-2" y="2343943"/>
            <a:ext cx="4076701" cy="4513533"/>
          </a:xfrm>
          <a:prstGeom prst="rect">
            <a:avLst/>
          </a:prstGeom>
        </p:spPr>
      </p:pic>
      <p:sp>
        <p:nvSpPr>
          <p:cNvPr id="2" name="Title 1">
            <a:extLst>
              <a:ext uri="{FF2B5EF4-FFF2-40B4-BE49-F238E27FC236}">
                <a16:creationId xmlns:a16="http://schemas.microsoft.com/office/drawing/2014/main" id="{02F46FCA-548A-420D-8950-C88DEE2CA474}"/>
              </a:ext>
            </a:extLst>
          </p:cNvPr>
          <p:cNvSpPr>
            <a:spLocks noGrp="1"/>
          </p:cNvSpPr>
          <p:nvPr>
            <p:ph type="title"/>
          </p:nvPr>
        </p:nvSpPr>
        <p:spPr>
          <a:xfrm>
            <a:off x="457200" y="838200"/>
            <a:ext cx="3176546" cy="5105400"/>
          </a:xfrm>
        </p:spPr>
        <p:txBody>
          <a:bodyPr anchor="t"/>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19654" y="838200"/>
            <a:ext cx="721514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a:xfrm>
            <a:off x="457200" y="6400800"/>
            <a:ext cx="5410200" cy="473074"/>
          </a:xfrm>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lvl1pPr>
              <a:defRPr>
                <a:solidFill>
                  <a:schemeClr val="tx2"/>
                </a:solidFill>
              </a:defRPr>
            </a:lvl1pPr>
          </a:lstStyle>
          <a:p>
            <a:fld id="{BC470496-488A-4BE5-86BB-E1915DB05013}" type="slidenum">
              <a:rPr lang="en-US" smtClean="0"/>
              <a:pPr/>
              <a:t>‹#›</a:t>
            </a:fld>
            <a:endParaRPr lang="en-US"/>
          </a:p>
        </p:txBody>
      </p:sp>
    </p:spTree>
    <p:extLst>
      <p:ext uri="{BB962C8B-B14F-4D97-AF65-F5344CB8AC3E}">
        <p14:creationId xmlns:p14="http://schemas.microsoft.com/office/powerpoint/2010/main" val="3831664272"/>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3AE45-8D46-4FFE-BD8D-9181BEE2B87F}"/>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56F27B58-6606-434A-8DE1-B56A20E9237E}"/>
              </a:ext>
            </a:extLst>
          </p:cNvPr>
          <p:cNvSpPr>
            <a:spLocks noGrp="1"/>
          </p:cNvSpPr>
          <p:nvPr>
            <p:ph type="ftr" sz="quarter" idx="11"/>
          </p:nvPr>
        </p:nvSpPr>
        <p:spPr/>
        <p:txBody>
          <a:bodyPr/>
          <a:lstStyle/>
          <a:p>
            <a:r>
              <a:rPr lang="en-US"/>
              <a:t>Footer, Arial 10pt</a:t>
            </a:r>
          </a:p>
        </p:txBody>
      </p:sp>
      <p:sp>
        <p:nvSpPr>
          <p:cNvPr id="5" name="Slide Number Placeholder 4">
            <a:extLst>
              <a:ext uri="{FF2B5EF4-FFF2-40B4-BE49-F238E27FC236}">
                <a16:creationId xmlns:a16="http://schemas.microsoft.com/office/drawing/2014/main" id="{1BE8A827-C09C-40B6-9186-EBE120FEE1AD}"/>
              </a:ext>
            </a:extLst>
          </p:cNvPr>
          <p:cNvSpPr>
            <a:spLocks noGrp="1"/>
          </p:cNvSpPr>
          <p:nvPr>
            <p:ph type="sldNum" sz="quarter" idx="12"/>
          </p:nvPr>
        </p:nvSpPr>
        <p:spPr/>
        <p:txBody>
          <a:bodyPr/>
          <a:lstStyle/>
          <a:p>
            <a:fld id="{BC470496-488A-4BE5-86BB-E1915DB05013}" type="slidenum">
              <a:rPr lang="en-US" smtClean="0"/>
              <a:t>‹#›</a:t>
            </a:fld>
            <a:endParaRPr lang="en-US"/>
          </a:p>
        </p:txBody>
      </p:sp>
    </p:spTree>
    <p:extLst>
      <p:ext uri="{BB962C8B-B14F-4D97-AF65-F5344CB8AC3E}">
        <p14:creationId xmlns:p14="http://schemas.microsoft.com/office/powerpoint/2010/main" val="112983761"/>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MS_Powerpoint_Opt1-1.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914400" y="1435315"/>
            <a:ext cx="7702633" cy="2148634"/>
          </a:xfrm>
        </p:spPr>
        <p:txBody>
          <a:bodyPr anchor="t">
            <a:normAutofit/>
          </a:bodyPr>
          <a:lstStyle>
            <a:lvl1pPr algn="l">
              <a:lnSpc>
                <a:spcPts val="4800"/>
              </a:lnSpc>
              <a:defRPr sz="4500" b="1">
                <a:solidFill>
                  <a:srgbClr val="FFFFFF"/>
                </a:solidFill>
                <a:latin typeface="Times New Roman"/>
                <a:cs typeface="Times New Roman"/>
              </a:defRPr>
            </a:lvl1pPr>
          </a:lstStyle>
          <a:p>
            <a:r>
              <a:rPr lang="en-US"/>
              <a:t>Click to edit Master title style</a:t>
            </a:r>
            <a:endParaRPr lang="en-US" dirty="0"/>
          </a:p>
        </p:txBody>
      </p:sp>
      <p:sp>
        <p:nvSpPr>
          <p:cNvPr id="3" name="Subtitle 2"/>
          <p:cNvSpPr>
            <a:spLocks noGrp="1"/>
          </p:cNvSpPr>
          <p:nvPr>
            <p:ph type="subTitle" idx="1"/>
          </p:nvPr>
        </p:nvSpPr>
        <p:spPr>
          <a:xfrm>
            <a:off x="914400" y="3705734"/>
            <a:ext cx="6241333" cy="1791975"/>
          </a:xfrm>
        </p:spPr>
        <p:txBody>
          <a:bodyPr>
            <a:normAutofit/>
          </a:bodyPr>
          <a:lstStyle>
            <a:lvl1pPr marL="0" indent="0" algn="l">
              <a:lnSpc>
                <a:spcPts val="2700"/>
              </a:lnSpc>
              <a:buNone/>
              <a:defRPr sz="23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4" name="Picture 13" descr="BethIsrael_Vert.png"/>
          <p:cNvPicPr>
            <a:picLocks noChangeAspect="1"/>
          </p:cNvPicPr>
          <p:nvPr userDrawn="1"/>
        </p:nvPicPr>
        <p:blipFill>
          <a:blip r:embed="rId3"/>
          <a:stretch>
            <a:fillRect/>
          </a:stretch>
        </p:blipFill>
        <p:spPr>
          <a:xfrm>
            <a:off x="9400032" y="4893746"/>
            <a:ext cx="1734899" cy="1480646"/>
          </a:xfrm>
          <a:prstGeom prst="rect">
            <a:avLst/>
          </a:prstGeom>
        </p:spPr>
      </p:pic>
    </p:spTree>
    <p:extLst>
      <p:ext uri="{BB962C8B-B14F-4D97-AF65-F5344CB8AC3E}">
        <p14:creationId xmlns:p14="http://schemas.microsoft.com/office/powerpoint/2010/main" val="2064419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6" name="Picture 5" descr="MS_Powerpoint_Opt1-2.jpg"/>
          <p:cNvPicPr>
            <a:picLocks noChangeAspect="1"/>
          </p:cNvPicPr>
          <p:nvPr userDrawn="1"/>
        </p:nvPicPr>
        <p:blipFill>
          <a:blip r:embed="rId2"/>
          <a:stretch>
            <a:fillRect/>
          </a:stretch>
        </p:blipFill>
        <p:spPr>
          <a:xfrm>
            <a:off x="0" y="-1"/>
            <a:ext cx="12192000" cy="6858001"/>
          </a:xfrm>
          <a:prstGeom prst="rect">
            <a:avLst/>
          </a:prstGeom>
        </p:spPr>
      </p:pic>
      <p:sp>
        <p:nvSpPr>
          <p:cNvPr id="2" name="Title 1"/>
          <p:cNvSpPr>
            <a:spLocks noGrp="1"/>
          </p:cNvSpPr>
          <p:nvPr>
            <p:ph type="ctrTitle"/>
          </p:nvPr>
        </p:nvSpPr>
        <p:spPr>
          <a:xfrm>
            <a:off x="914400" y="1435315"/>
            <a:ext cx="7702633" cy="2148634"/>
          </a:xfrm>
        </p:spPr>
        <p:txBody>
          <a:bodyPr anchor="t">
            <a:normAutofit/>
          </a:bodyPr>
          <a:lstStyle>
            <a:lvl1pPr algn="l">
              <a:lnSpc>
                <a:spcPts val="4800"/>
              </a:lnSpc>
              <a:defRPr sz="4500" b="1">
                <a:solidFill>
                  <a:srgbClr val="FFFFFF"/>
                </a:solidFill>
                <a:latin typeface="Times New Roman"/>
                <a:cs typeface="Times New Roman"/>
              </a:defRPr>
            </a:lvl1pPr>
          </a:lstStyle>
          <a:p>
            <a:r>
              <a:rPr lang="en-US"/>
              <a:t>Click to edit Master title style</a:t>
            </a:r>
            <a:endParaRPr lang="en-US" dirty="0"/>
          </a:p>
        </p:txBody>
      </p:sp>
      <p:sp>
        <p:nvSpPr>
          <p:cNvPr id="3" name="Subtitle 2"/>
          <p:cNvSpPr>
            <a:spLocks noGrp="1"/>
          </p:cNvSpPr>
          <p:nvPr>
            <p:ph type="subTitle" idx="1"/>
          </p:nvPr>
        </p:nvSpPr>
        <p:spPr>
          <a:xfrm>
            <a:off x="914400" y="3705734"/>
            <a:ext cx="6241333" cy="1791975"/>
          </a:xfrm>
        </p:spPr>
        <p:txBody>
          <a:bodyPr>
            <a:normAutofit/>
          </a:bodyPr>
          <a:lstStyle>
            <a:lvl1pPr marL="0" indent="0" algn="l">
              <a:lnSpc>
                <a:spcPts val="2700"/>
              </a:lnSpc>
              <a:buNone/>
              <a:defRPr sz="23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descr="BethIsrael_Vert.png"/>
          <p:cNvPicPr>
            <a:picLocks noChangeAspect="1"/>
          </p:cNvPicPr>
          <p:nvPr userDrawn="1"/>
        </p:nvPicPr>
        <p:blipFill>
          <a:blip r:embed="rId3"/>
          <a:stretch>
            <a:fillRect/>
          </a:stretch>
        </p:blipFill>
        <p:spPr>
          <a:xfrm>
            <a:off x="9400032" y="4893746"/>
            <a:ext cx="1734899" cy="1480646"/>
          </a:xfrm>
          <a:prstGeom prst="rect">
            <a:avLst/>
          </a:prstGeom>
        </p:spPr>
      </p:pic>
    </p:spTree>
    <p:extLst>
      <p:ext uri="{BB962C8B-B14F-4D97-AF65-F5344CB8AC3E}">
        <p14:creationId xmlns:p14="http://schemas.microsoft.com/office/powerpoint/2010/main" val="3864047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Picture 6" descr="MS_Powerpoint_Opt1-3.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914400" y="1435315"/>
            <a:ext cx="7702633" cy="2148634"/>
          </a:xfrm>
        </p:spPr>
        <p:txBody>
          <a:bodyPr anchor="t">
            <a:normAutofit/>
          </a:bodyPr>
          <a:lstStyle>
            <a:lvl1pPr algn="l">
              <a:lnSpc>
                <a:spcPts val="4800"/>
              </a:lnSpc>
              <a:defRPr sz="4500" b="1">
                <a:solidFill>
                  <a:schemeClr val="accent1"/>
                </a:solidFill>
                <a:latin typeface="Times New Roman"/>
                <a:cs typeface="Times New Roman"/>
              </a:defRPr>
            </a:lvl1pPr>
          </a:lstStyle>
          <a:p>
            <a:r>
              <a:rPr lang="en-US"/>
              <a:t>Click to edit Master title style</a:t>
            </a:r>
            <a:endParaRPr lang="en-US" dirty="0"/>
          </a:p>
        </p:txBody>
      </p:sp>
      <p:sp>
        <p:nvSpPr>
          <p:cNvPr id="3" name="Subtitle 2"/>
          <p:cNvSpPr>
            <a:spLocks noGrp="1"/>
          </p:cNvSpPr>
          <p:nvPr>
            <p:ph type="subTitle" idx="1"/>
          </p:nvPr>
        </p:nvSpPr>
        <p:spPr>
          <a:xfrm>
            <a:off x="914400" y="3705734"/>
            <a:ext cx="6241333" cy="1791975"/>
          </a:xfrm>
        </p:spPr>
        <p:txBody>
          <a:bodyPr>
            <a:normAutofit/>
          </a:bodyPr>
          <a:lstStyle>
            <a:lvl1pPr marL="0" indent="0" algn="l">
              <a:lnSpc>
                <a:spcPts val="2700"/>
              </a:lnSpc>
              <a:buNone/>
              <a:defRPr sz="23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6" name="Picture 5" descr="BethIsrael_Vert.png"/>
          <p:cNvPicPr>
            <a:picLocks noChangeAspect="1"/>
          </p:cNvPicPr>
          <p:nvPr userDrawn="1"/>
        </p:nvPicPr>
        <p:blipFill>
          <a:blip r:embed="rId3"/>
          <a:stretch>
            <a:fillRect/>
          </a:stretch>
        </p:blipFill>
        <p:spPr>
          <a:xfrm>
            <a:off x="9400032" y="4893746"/>
            <a:ext cx="1734899" cy="1480646"/>
          </a:xfrm>
          <a:prstGeom prst="rect">
            <a:avLst/>
          </a:prstGeom>
        </p:spPr>
      </p:pic>
    </p:spTree>
    <p:extLst>
      <p:ext uri="{BB962C8B-B14F-4D97-AF65-F5344CB8AC3E}">
        <p14:creationId xmlns:p14="http://schemas.microsoft.com/office/powerpoint/2010/main" val="44239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B722-7B13-0346-AF7F-E95AA98529E1}"/>
              </a:ext>
            </a:extLst>
          </p:cNvPr>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399275"/>
          </a:xfrm>
          <a:prstGeom prst="rect">
            <a:avLst/>
          </a:prstGeom>
        </p:spPr>
      </p:pic>
      <p:sp>
        <p:nvSpPr>
          <p:cNvPr id="2" name="Title 1">
            <a:extLst>
              <a:ext uri="{FF2B5EF4-FFF2-40B4-BE49-F238E27FC236}">
                <a16:creationId xmlns:a16="http://schemas.microsoft.com/office/drawing/2014/main" id="{02F46FCA-548A-420D-8950-C88DEE2CA474}"/>
              </a:ext>
            </a:extLst>
          </p:cNvPr>
          <p:cNvSpPr>
            <a:spLocks noGrp="1"/>
          </p:cNvSpPr>
          <p:nvPr>
            <p:ph type="title" hasCustomPrompt="1"/>
          </p:nvPr>
        </p:nvSpPr>
        <p:spPr/>
        <p:txBody>
          <a:bodyPr/>
          <a:lstStyle>
            <a:lvl1pPr>
              <a:defRPr sz="3200"/>
            </a:lvl1pPr>
          </a:lstStyle>
          <a:p>
            <a:r>
              <a:rPr lang="en-US"/>
              <a:t>Click to edit slide title style</a:t>
            </a:r>
          </a:p>
        </p:txBody>
      </p:sp>
      <p:sp>
        <p:nvSpPr>
          <p:cNvPr id="3" name="Content Placeholder 2">
            <a:extLst>
              <a:ext uri="{FF2B5EF4-FFF2-40B4-BE49-F238E27FC236}">
                <a16:creationId xmlns:a16="http://schemas.microsoft.com/office/drawing/2014/main" id="{33C570A0-C99F-4D32-B653-ABCD001B4E69}"/>
              </a:ext>
            </a:extLst>
          </p:cNvPr>
          <p:cNvSpPr>
            <a:spLocks noGrp="1"/>
          </p:cNvSpPr>
          <p:nvPr>
            <p:ph idx="1" hasCustomPrompt="1"/>
          </p:nvPr>
        </p:nvSpPr>
        <p:spPr>
          <a:xfrm>
            <a:off x="457200" y="1295400"/>
            <a:ext cx="5413248" cy="4648200"/>
          </a:xfrm>
        </p:spPr>
        <p:txBody>
          <a:bodyPr numCol="1" spcCol="457200"/>
          <a:lstStyle>
            <a:lvl1pPr marL="365760" indent="-365760">
              <a:spcBef>
                <a:spcPts val="2400"/>
              </a:spcBef>
              <a:buFont typeface="+mj-lt"/>
              <a:buAutoNum type="arabicPeriod"/>
              <a:defRPr b="1">
                <a:solidFill>
                  <a:schemeClr val="tx1"/>
                </a:solidFill>
              </a:defRPr>
            </a:lvl1pPr>
            <a:lvl2pPr marL="365760" indent="0">
              <a:buNone/>
              <a:defRPr>
                <a:solidFill>
                  <a:schemeClr val="tx2"/>
                </a:solidFill>
              </a:defRPr>
            </a:lvl2pPr>
            <a:lvl3pPr marL="548640" indent="-182880">
              <a:buFont typeface="Arial" panose="020B0604020202020204" pitchFamily="34" charset="0"/>
              <a:buChar char="•"/>
              <a:defRPr sz="1800">
                <a:solidFill>
                  <a:schemeClr val="tx2"/>
                </a:solidFill>
              </a:defRPr>
            </a:lvl3pPr>
            <a:lvl4pPr marL="758952" indent="-182880">
              <a:buFont typeface="Arial" panose="020B0604020202020204" pitchFamily="34" charset="0"/>
              <a:buChar char="‒"/>
              <a:defRPr sz="1600">
                <a:solidFill>
                  <a:schemeClr val="tx2"/>
                </a:solidFill>
              </a:defRPr>
            </a:lvl4pPr>
            <a:lvl5pPr marL="0" indent="0">
              <a:defRPr b="0">
                <a:latin typeface="+mn-lt"/>
              </a:defRPr>
            </a:lvl5pPr>
          </a:lstStyle>
          <a:p>
            <a:pPr lvl="0"/>
            <a:r>
              <a:rPr lang="en-US"/>
              <a:t>First level</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pPr/>
              <a:t>‹#›</a:t>
            </a:fld>
            <a:endParaRPr lang="en-US"/>
          </a:p>
        </p:txBody>
      </p:sp>
      <p:sp>
        <p:nvSpPr>
          <p:cNvPr id="8" name="Content Placeholder 2">
            <a:extLst>
              <a:ext uri="{FF2B5EF4-FFF2-40B4-BE49-F238E27FC236}">
                <a16:creationId xmlns:a16="http://schemas.microsoft.com/office/drawing/2014/main" id="{F16D98E8-8654-4163-AEDD-ADE012B70B69}"/>
              </a:ext>
            </a:extLst>
          </p:cNvPr>
          <p:cNvSpPr>
            <a:spLocks noGrp="1"/>
          </p:cNvSpPr>
          <p:nvPr>
            <p:ph idx="13" hasCustomPrompt="1"/>
          </p:nvPr>
        </p:nvSpPr>
        <p:spPr>
          <a:xfrm>
            <a:off x="6324600" y="1295400"/>
            <a:ext cx="5413248" cy="4648200"/>
          </a:xfrm>
        </p:spPr>
        <p:txBody>
          <a:bodyPr numCol="1" spcCol="457200"/>
          <a:lstStyle>
            <a:lvl1pPr marL="365760" indent="-365760">
              <a:spcBef>
                <a:spcPts val="2400"/>
              </a:spcBef>
              <a:buFont typeface="+mj-lt"/>
              <a:buAutoNum type="arabicPeriod"/>
              <a:defRPr b="1">
                <a:solidFill>
                  <a:schemeClr val="tx1"/>
                </a:solidFill>
              </a:defRPr>
            </a:lvl1pPr>
            <a:lvl2pPr marL="365760" indent="0">
              <a:buNone/>
              <a:defRPr>
                <a:solidFill>
                  <a:schemeClr val="tx2"/>
                </a:solidFill>
              </a:defRPr>
            </a:lvl2pPr>
            <a:lvl3pPr marL="548640" indent="-182880">
              <a:buFont typeface="Arial" panose="020B0604020202020204" pitchFamily="34" charset="0"/>
              <a:buChar char="•"/>
              <a:defRPr sz="1800">
                <a:solidFill>
                  <a:schemeClr val="tx2"/>
                </a:solidFill>
              </a:defRPr>
            </a:lvl3pPr>
            <a:lvl4pPr marL="758952" indent="-182880">
              <a:buFont typeface="Arial" panose="020B0604020202020204" pitchFamily="34" charset="0"/>
              <a:buChar char="‒"/>
              <a:defRPr sz="1600">
                <a:solidFill>
                  <a:schemeClr val="tx2"/>
                </a:solidFill>
              </a:defRPr>
            </a:lvl4pPr>
            <a:lvl5pPr marL="0" indent="0">
              <a:defRPr b="0">
                <a:latin typeface="+mn-lt"/>
              </a:defRPr>
            </a:lvl5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14213596"/>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6" name="Picture 5" descr="MS_Powerpoint_Opt1-4.jpg"/>
          <p:cNvPicPr>
            <a:picLocks noChangeAspect="1"/>
          </p:cNvPicPr>
          <p:nvPr userDrawn="1"/>
        </p:nvPicPr>
        <p:blipFill>
          <a:blip r:embed="rId2"/>
          <a:stretch>
            <a:fillRect/>
          </a:stretch>
        </p:blipFill>
        <p:spPr>
          <a:xfrm>
            <a:off x="1" y="0"/>
            <a:ext cx="12192001" cy="6858000"/>
          </a:xfrm>
          <a:prstGeom prst="rect">
            <a:avLst/>
          </a:prstGeom>
        </p:spPr>
      </p:pic>
      <p:sp>
        <p:nvSpPr>
          <p:cNvPr id="2" name="Title 1"/>
          <p:cNvSpPr>
            <a:spLocks noGrp="1"/>
          </p:cNvSpPr>
          <p:nvPr>
            <p:ph type="ctrTitle"/>
          </p:nvPr>
        </p:nvSpPr>
        <p:spPr>
          <a:xfrm>
            <a:off x="914400" y="1435315"/>
            <a:ext cx="7702633" cy="2148634"/>
          </a:xfrm>
        </p:spPr>
        <p:txBody>
          <a:bodyPr anchor="t">
            <a:normAutofit/>
          </a:bodyPr>
          <a:lstStyle>
            <a:lvl1pPr algn="l">
              <a:lnSpc>
                <a:spcPts val="4800"/>
              </a:lnSpc>
              <a:defRPr sz="4500" b="1">
                <a:solidFill>
                  <a:schemeClr val="accent1"/>
                </a:solidFill>
                <a:latin typeface="Times New Roman"/>
                <a:cs typeface="Times New Roman"/>
              </a:defRPr>
            </a:lvl1pPr>
          </a:lstStyle>
          <a:p>
            <a:r>
              <a:rPr lang="en-US"/>
              <a:t>Click to edit Master title style</a:t>
            </a:r>
            <a:endParaRPr lang="en-US" dirty="0"/>
          </a:p>
        </p:txBody>
      </p:sp>
      <p:sp>
        <p:nvSpPr>
          <p:cNvPr id="3" name="Subtitle 2"/>
          <p:cNvSpPr>
            <a:spLocks noGrp="1"/>
          </p:cNvSpPr>
          <p:nvPr>
            <p:ph type="subTitle" idx="1"/>
          </p:nvPr>
        </p:nvSpPr>
        <p:spPr>
          <a:xfrm>
            <a:off x="914400" y="3705734"/>
            <a:ext cx="6241333" cy="1791975"/>
          </a:xfrm>
        </p:spPr>
        <p:txBody>
          <a:bodyPr>
            <a:normAutofit/>
          </a:bodyPr>
          <a:lstStyle>
            <a:lvl1pPr marL="0" indent="0" algn="l">
              <a:lnSpc>
                <a:spcPts val="2700"/>
              </a:lnSpc>
              <a:buNone/>
              <a:defRPr sz="23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descr="BethIsrael_Vert.png"/>
          <p:cNvPicPr>
            <a:picLocks noChangeAspect="1"/>
          </p:cNvPicPr>
          <p:nvPr userDrawn="1"/>
        </p:nvPicPr>
        <p:blipFill>
          <a:blip r:embed="rId3"/>
          <a:stretch>
            <a:fillRect/>
          </a:stretch>
        </p:blipFill>
        <p:spPr>
          <a:xfrm>
            <a:off x="9400032" y="4893746"/>
            <a:ext cx="1734899" cy="1480646"/>
          </a:xfrm>
          <a:prstGeom prst="rect">
            <a:avLst/>
          </a:prstGeom>
        </p:spPr>
      </p:pic>
    </p:spTree>
    <p:extLst>
      <p:ext uri="{BB962C8B-B14F-4D97-AF65-F5344CB8AC3E}">
        <p14:creationId xmlns:p14="http://schemas.microsoft.com/office/powerpoint/2010/main" val="2537304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MS_Powerpoint_Opt1-5.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963084" y="1684143"/>
            <a:ext cx="10363200" cy="2700106"/>
          </a:xfrm>
        </p:spPr>
        <p:txBody>
          <a:bodyPr anchor="t">
            <a:noAutofit/>
          </a:bodyPr>
          <a:lstStyle>
            <a:lvl1pPr algn="l">
              <a:lnSpc>
                <a:spcPts val="4800"/>
              </a:lnSpc>
              <a:defRPr sz="4500" b="1" cap="none">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590920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descr="MS_Powerpoint_Opt1-6.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963084" y="1684143"/>
            <a:ext cx="10363200" cy="2700106"/>
          </a:xfrm>
        </p:spPr>
        <p:txBody>
          <a:bodyPr anchor="t">
            <a:noAutofit/>
          </a:bodyPr>
          <a:lstStyle>
            <a:lvl1pPr algn="l">
              <a:lnSpc>
                <a:spcPts val="4800"/>
              </a:lnSpc>
              <a:defRPr sz="4500" b="1" cap="none">
                <a:solidFill>
                  <a:srgbClr val="00AEEF"/>
                </a:solidFill>
              </a:defRPr>
            </a:lvl1pPr>
          </a:lstStyle>
          <a:p>
            <a:r>
              <a:rPr lang="en-US" dirty="0"/>
              <a:t>Click to edit master title style</a:t>
            </a:r>
          </a:p>
        </p:txBody>
      </p:sp>
    </p:spTree>
    <p:extLst>
      <p:ext uri="{BB962C8B-B14F-4D97-AF65-F5344CB8AC3E}">
        <p14:creationId xmlns:p14="http://schemas.microsoft.com/office/powerpoint/2010/main" val="2619108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MS_Powerpoint_Opt1-5.jpg"/>
          <p:cNvPicPr>
            <a:picLocks noChangeAspect="1"/>
          </p:cNvPicPr>
          <p:nvPr userDrawn="1"/>
        </p:nvPicPr>
        <p:blipFill>
          <a:blip r:embed="rId2"/>
          <a:stretch>
            <a:fillRect/>
          </a:stretch>
        </p:blipFill>
        <p:spPr>
          <a:xfrm>
            <a:off x="0" y="0"/>
            <a:ext cx="12192000" cy="6858000"/>
          </a:xfrm>
          <a:prstGeom prst="rect">
            <a:avLst/>
          </a:prstGeom>
        </p:spPr>
      </p:pic>
      <p:sp>
        <p:nvSpPr>
          <p:cNvPr id="6" name="Title 5"/>
          <p:cNvSpPr>
            <a:spLocks noGrp="1"/>
          </p:cNvSpPr>
          <p:nvPr>
            <p:ph type="title"/>
          </p:nvPr>
        </p:nvSpPr>
        <p:spPr/>
        <p:txBody>
          <a:bodyPr>
            <a:normAutofit/>
          </a:bodyPr>
          <a:lstStyle>
            <a:lvl1pPr>
              <a:defRPr sz="2900">
                <a:solidFill>
                  <a:srgbClr val="FFFFFF"/>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609600" y="1493586"/>
            <a:ext cx="10972800" cy="4688266"/>
          </a:xfrm>
        </p:spPr>
        <p:txBody>
          <a:bodyPr>
            <a:normAutofit/>
          </a:bodyPr>
          <a:lstStyle>
            <a:lvl1pPr marL="457200" indent="-457200">
              <a:lnSpc>
                <a:spcPct val="150000"/>
              </a:lnSpc>
              <a:buSzPct val="100000"/>
              <a:buFont typeface="+mj-lt"/>
              <a:buAutoNum type="arabicPeriod"/>
              <a:defRPr sz="2300">
                <a:solidFill>
                  <a:schemeClr val="bg1"/>
                </a:solidFill>
              </a:defRPr>
            </a:lvl1pPr>
            <a:lvl2pPr marL="800100" indent="-342900">
              <a:buFont typeface="+mj-lt"/>
              <a:buAutoNum type="arabicPeriod"/>
              <a:defRPr>
                <a:solidFill>
                  <a:schemeClr val="bg1"/>
                </a:solidFill>
              </a:defRPr>
            </a:lvl2pPr>
            <a:lvl3pPr marL="1257300" indent="-342900">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681744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descr="MS_Powerpoint_Opt1-6.jpg"/>
          <p:cNvPicPr>
            <a:picLocks noChangeAspect="1"/>
          </p:cNvPicPr>
          <p:nvPr userDrawn="1"/>
        </p:nvPicPr>
        <p:blipFill>
          <a:blip r:embed="rId2"/>
          <a:stretch>
            <a:fillRect/>
          </a:stretch>
        </p:blipFill>
        <p:spPr>
          <a:xfrm>
            <a:off x="0" y="0"/>
            <a:ext cx="12192000" cy="6858000"/>
          </a:xfrm>
          <a:prstGeom prst="rect">
            <a:avLst/>
          </a:prstGeom>
        </p:spPr>
      </p:pic>
      <p:sp>
        <p:nvSpPr>
          <p:cNvPr id="6" name="Title 5"/>
          <p:cNvSpPr>
            <a:spLocks noGrp="1"/>
          </p:cNvSpPr>
          <p:nvPr>
            <p:ph type="title"/>
          </p:nvPr>
        </p:nvSpPr>
        <p:spPr/>
        <p:txBody>
          <a:bodyPr>
            <a:normAutofit/>
          </a:bodyPr>
          <a:lstStyle>
            <a:lvl1pPr>
              <a:defRPr sz="2900">
                <a:solidFill>
                  <a:schemeClr val="accent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609600" y="1493586"/>
            <a:ext cx="10972800" cy="4688266"/>
          </a:xfrm>
        </p:spPr>
        <p:txBody>
          <a:bodyPr>
            <a:normAutofit/>
          </a:bodyPr>
          <a:lstStyle>
            <a:lvl1pPr marL="457200" indent="-457200">
              <a:lnSpc>
                <a:spcPct val="150000"/>
              </a:lnSpc>
              <a:buSzPct val="100000"/>
              <a:buFont typeface="+mj-lt"/>
              <a:buAutoNum type="arabicPeriod"/>
              <a:defRPr sz="2300">
                <a:solidFill>
                  <a:schemeClr val="tx1">
                    <a:lumMod val="65000"/>
                    <a:lumOff val="35000"/>
                  </a:schemeClr>
                </a:solidFill>
              </a:defRPr>
            </a:lvl1pPr>
            <a:lvl2pPr marL="800100" indent="-342900">
              <a:buFont typeface="+mj-lt"/>
              <a:buAutoNum type="arabicPeriod"/>
              <a:defRPr>
                <a:solidFill>
                  <a:schemeClr val="bg1"/>
                </a:solidFill>
              </a:defRPr>
            </a:lvl2pPr>
            <a:lvl3pPr marL="1257300" indent="-342900">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013846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4" name="Footer Placeholder 3"/>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9F8FBD0B-D5BA-AC4A-B182-CCF391B5588A}" type="slidenum">
              <a:rPr lang="en-US" smtClean="0"/>
              <a:pPr/>
              <a:t>‹#›</a:t>
            </a:fld>
            <a:endParaRPr lang="en-US"/>
          </a:p>
        </p:txBody>
      </p:sp>
      <p:sp>
        <p:nvSpPr>
          <p:cNvPr id="7" name="Text Placeholder 2"/>
          <p:cNvSpPr>
            <a:spLocks noGrp="1"/>
          </p:cNvSpPr>
          <p:nvPr>
            <p:ph type="body" idx="1"/>
          </p:nvPr>
        </p:nvSpPr>
        <p:spPr>
          <a:xfrm>
            <a:off x="609600" y="1739781"/>
            <a:ext cx="10972800" cy="4197252"/>
          </a:xfrm>
        </p:spPr>
        <p:txBody>
          <a:bodyPr anchor="t">
            <a:normAutofit/>
          </a:bodyPr>
          <a:lstStyle>
            <a:lvl1pPr marL="0" indent="0">
              <a:lnSpc>
                <a:spcPts val="5200"/>
              </a:lnSpc>
              <a:buNone/>
              <a:defRPr sz="5100" b="1">
                <a:solidFill>
                  <a:schemeClr val="accent1"/>
                </a:solidFill>
                <a:latin typeface="Times New Roman"/>
                <a:cs typeface="Times New Roman"/>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6863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4" name="Footer Placeholder 3"/>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9F8FBD0B-D5BA-AC4A-B182-CCF391B5588A}" type="slidenum">
              <a:rPr lang="en-US" smtClean="0"/>
              <a:pPr/>
              <a:t>‹#›</a:t>
            </a:fld>
            <a:endParaRPr lang="en-US"/>
          </a:p>
        </p:txBody>
      </p:sp>
      <p:sp>
        <p:nvSpPr>
          <p:cNvPr id="7" name="Text Placeholder 2"/>
          <p:cNvSpPr>
            <a:spLocks noGrp="1"/>
          </p:cNvSpPr>
          <p:nvPr>
            <p:ph type="body" idx="1"/>
          </p:nvPr>
        </p:nvSpPr>
        <p:spPr>
          <a:xfrm>
            <a:off x="609600" y="1739781"/>
            <a:ext cx="10972800" cy="4197252"/>
          </a:xfrm>
        </p:spPr>
        <p:txBody>
          <a:bodyPr anchor="t">
            <a:normAutofit/>
          </a:bodyPr>
          <a:lstStyle>
            <a:lvl1pPr marL="0" indent="0">
              <a:lnSpc>
                <a:spcPts val="4200"/>
              </a:lnSpc>
              <a:buNone/>
              <a:defRPr sz="3600" b="1">
                <a:solidFill>
                  <a:schemeClr val="accent1"/>
                </a:solidFill>
                <a:latin typeface="Times New Roman"/>
                <a:cs typeface="Times New Roman"/>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0869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609600" y="1600201"/>
            <a:ext cx="10972800" cy="4525963"/>
          </a:xfrm>
        </p:spPr>
        <p:txBody>
          <a:bodyPr/>
          <a:lstStyle>
            <a:lvl1pPr marL="347472" indent="-347472">
              <a:lnSpc>
                <a:spcPts val="2300"/>
              </a:lnSpc>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latin typeface="Arial"/>
                <a:cs typeface="Aria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F8FBD0B-D5BA-AC4A-B182-CCF391B5588A}" type="slidenum">
              <a:rPr lang="en-US" smtClean="0"/>
              <a:pPr/>
              <a:t>‹#›</a:t>
            </a:fld>
            <a:endParaRPr lang="en-US"/>
          </a:p>
        </p:txBody>
      </p:sp>
    </p:spTree>
    <p:extLst>
      <p:ext uri="{BB962C8B-B14F-4D97-AF65-F5344CB8AC3E}">
        <p14:creationId xmlns:p14="http://schemas.microsoft.com/office/powerpoint/2010/main" val="33959923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609600" y="1600201"/>
            <a:ext cx="4693920" cy="4525963"/>
          </a:xfrm>
        </p:spPr>
        <p:txBody>
          <a:bodyPr>
            <a:noAutofit/>
          </a:bodyPr>
          <a:lstStyle>
            <a:lvl1pPr marL="0" indent="0">
              <a:lnSpc>
                <a:spcPts val="2300"/>
              </a:lnSpc>
              <a:spcBef>
                <a:spcPts val="0"/>
              </a:spcBef>
              <a:buNone/>
              <a:defRPr sz="1700">
                <a:solidFill>
                  <a:schemeClr val="accent1"/>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latin typeface="Arial"/>
                <a:cs typeface="Arial"/>
              </a:defRPr>
            </a:lvl4pPr>
            <a:lvl5pPr>
              <a:defRPr>
                <a:solidFill>
                  <a:schemeClr val="tx1">
                    <a:lumMod val="65000"/>
                    <a:lumOff val="35000"/>
                  </a:schemeClr>
                </a:solidFill>
              </a:defRPr>
            </a:lvl5pPr>
          </a:lstStyle>
          <a:p>
            <a:pPr lvl="0"/>
            <a:r>
              <a:rPr lang="en-US"/>
              <a:t>Click to edit Master text styles</a:t>
            </a:r>
          </a:p>
        </p:txBody>
      </p:sp>
      <p:sp>
        <p:nvSpPr>
          <p:cNvPr id="5" name="Footer Placeholder 4"/>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F8FBD0B-D5BA-AC4A-B182-CCF391B5588A}" type="slidenum">
              <a:rPr lang="en-US" smtClean="0"/>
              <a:pPr/>
              <a:t>‹#›</a:t>
            </a:fld>
            <a:endParaRPr lang="en-US"/>
          </a:p>
        </p:txBody>
      </p:sp>
      <p:sp>
        <p:nvSpPr>
          <p:cNvPr id="8" name="Text Placeholder 7"/>
          <p:cNvSpPr>
            <a:spLocks noGrp="1"/>
          </p:cNvSpPr>
          <p:nvPr>
            <p:ph type="body" sz="quarter" idx="13"/>
          </p:nvPr>
        </p:nvSpPr>
        <p:spPr>
          <a:xfrm>
            <a:off x="6754368" y="1600201"/>
            <a:ext cx="4693920" cy="4525963"/>
          </a:xfrm>
        </p:spPr>
        <p:txBody>
          <a:bodyPr>
            <a:noAutofit/>
          </a:bodyPr>
          <a:lstStyle>
            <a:lvl1pPr marL="0" indent="0">
              <a:lnSpc>
                <a:spcPts val="1900"/>
              </a:lnSpc>
              <a:spcBef>
                <a:spcPts val="0"/>
              </a:spcBef>
              <a:buNone/>
              <a:defRPr sz="1400"/>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8689746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609600" y="1600201"/>
            <a:ext cx="4693920" cy="4525963"/>
          </a:xfrm>
        </p:spPr>
        <p:txBody>
          <a:bodyPr>
            <a:noAutofit/>
          </a:bodyPr>
          <a:lstStyle>
            <a:lvl1pPr marL="0" marR="0" indent="0" algn="l" defTabSz="457200" rtl="0" eaLnBrk="1" fontAlgn="auto" latinLnBrk="0" hangingPunct="1">
              <a:lnSpc>
                <a:spcPts val="1900"/>
              </a:lnSpc>
              <a:spcBef>
                <a:spcPts val="0"/>
              </a:spcBef>
              <a:spcAft>
                <a:spcPts val="0"/>
              </a:spcAft>
              <a:buClrTx/>
              <a:buSzPct val="70000"/>
              <a:buFont typeface="Lucida Grande"/>
              <a:buNone/>
              <a:tabLst/>
              <a:defRPr sz="1400">
                <a:solidFill>
                  <a:schemeClr val="accent1"/>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latin typeface="Arial"/>
                <a:cs typeface="Arial"/>
              </a:defRPr>
            </a:lvl4pPr>
            <a:lvl5pPr>
              <a:defRPr>
                <a:solidFill>
                  <a:schemeClr val="tx1">
                    <a:lumMod val="65000"/>
                    <a:lumOff val="35000"/>
                  </a:schemeClr>
                </a:solidFill>
              </a:defRPr>
            </a:lvl5pPr>
          </a:lstStyle>
          <a:p>
            <a:pPr lvl="0"/>
            <a:r>
              <a:rPr lang="en-US"/>
              <a:t>Click to edit Master text styles</a:t>
            </a:r>
          </a:p>
        </p:txBody>
      </p:sp>
      <p:sp>
        <p:nvSpPr>
          <p:cNvPr id="5" name="Footer Placeholder 4"/>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F8FBD0B-D5BA-AC4A-B182-CCF391B5588A}" type="slidenum">
              <a:rPr lang="en-US" smtClean="0"/>
              <a:pPr/>
              <a:t>‹#›</a:t>
            </a:fld>
            <a:endParaRPr lang="en-US"/>
          </a:p>
        </p:txBody>
      </p:sp>
      <p:sp>
        <p:nvSpPr>
          <p:cNvPr id="8" name="Text Placeholder 7"/>
          <p:cNvSpPr>
            <a:spLocks noGrp="1"/>
          </p:cNvSpPr>
          <p:nvPr>
            <p:ph type="body" sz="quarter" idx="13"/>
          </p:nvPr>
        </p:nvSpPr>
        <p:spPr>
          <a:xfrm>
            <a:off x="6754368" y="1600201"/>
            <a:ext cx="4693920" cy="4525963"/>
          </a:xfrm>
        </p:spPr>
        <p:txBody>
          <a:bodyPr>
            <a:noAutofit/>
          </a:bodyPr>
          <a:lstStyle>
            <a:lvl1pPr marL="0" indent="0">
              <a:lnSpc>
                <a:spcPts val="1900"/>
              </a:lnSpc>
              <a:spcBef>
                <a:spcPts val="0"/>
              </a:spcBef>
              <a:buNone/>
              <a:defRPr sz="1400">
                <a:solidFill>
                  <a:schemeClr val="accent1"/>
                </a:solidFill>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3816536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Cya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438"/>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2"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1781130780"/>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5" name="Footer Placeholder 4"/>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F8FBD0B-D5BA-AC4A-B182-CCF391B5588A}" type="slidenum">
              <a:rPr lang="en-US" smtClean="0"/>
              <a:pPr/>
              <a:t>‹#›</a:t>
            </a:fld>
            <a:endParaRPr lang="en-US"/>
          </a:p>
        </p:txBody>
      </p:sp>
      <p:sp>
        <p:nvSpPr>
          <p:cNvPr id="9" name="Table Placeholder 8"/>
          <p:cNvSpPr>
            <a:spLocks noGrp="1"/>
          </p:cNvSpPr>
          <p:nvPr>
            <p:ph type="tbl" sz="quarter" idx="13"/>
          </p:nvPr>
        </p:nvSpPr>
        <p:spPr>
          <a:xfrm>
            <a:off x="609600" y="1371599"/>
            <a:ext cx="10972800" cy="4800600"/>
          </a:xfrm>
        </p:spPr>
        <p:txBody>
          <a:bodyPr/>
          <a:lstStyle/>
          <a:p>
            <a:r>
              <a:rPr lang="en-US"/>
              <a:t>Click icon to add table</a:t>
            </a:r>
          </a:p>
        </p:txBody>
      </p:sp>
    </p:spTree>
    <p:extLst>
      <p:ext uri="{BB962C8B-B14F-4D97-AF65-F5344CB8AC3E}">
        <p14:creationId xmlns:p14="http://schemas.microsoft.com/office/powerpoint/2010/main" val="38352866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5" name="Footer Placeholder 4"/>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F8FBD0B-D5BA-AC4A-B182-CCF391B5588A}" type="slidenum">
              <a:rPr lang="en-US" smtClean="0"/>
              <a:pPr/>
              <a:t>‹#›</a:t>
            </a:fld>
            <a:endParaRPr lang="en-US"/>
          </a:p>
        </p:txBody>
      </p:sp>
      <p:sp>
        <p:nvSpPr>
          <p:cNvPr id="10" name="Chart Placeholder 7"/>
          <p:cNvSpPr>
            <a:spLocks noGrp="1"/>
          </p:cNvSpPr>
          <p:nvPr>
            <p:ph type="chart" sz="quarter" idx="14"/>
          </p:nvPr>
        </p:nvSpPr>
        <p:spPr>
          <a:xfrm>
            <a:off x="609600" y="1913468"/>
            <a:ext cx="10972800" cy="4258731"/>
          </a:xfrm>
        </p:spPr>
        <p:txBody>
          <a:bodyPr/>
          <a:lstStyle/>
          <a:p>
            <a:r>
              <a:rPr lang="en-US"/>
              <a:t>Click icon to add chart</a:t>
            </a:r>
          </a:p>
        </p:txBody>
      </p:sp>
      <p:sp>
        <p:nvSpPr>
          <p:cNvPr id="11" name="Text Placeholder 8"/>
          <p:cNvSpPr>
            <a:spLocks noGrp="1"/>
          </p:cNvSpPr>
          <p:nvPr>
            <p:ph type="body" sz="quarter" idx="15"/>
          </p:nvPr>
        </p:nvSpPr>
        <p:spPr>
          <a:xfrm>
            <a:off x="609600" y="1170433"/>
            <a:ext cx="10972800" cy="743035"/>
          </a:xfrm>
        </p:spPr>
        <p:txBody>
          <a:bodyPr>
            <a:noAutofit/>
          </a:bodyPr>
          <a:lstStyle>
            <a:lvl1pPr marL="0" indent="0">
              <a:lnSpc>
                <a:spcPts val="1900"/>
              </a:lnSpc>
              <a:buNone/>
              <a:defRPr sz="14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8601201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a:lvl1pPr>
          </a:lstStyle>
          <a:p>
            <a:r>
              <a:rPr lang="en-US"/>
              <a:t>Click to edit Master title style</a:t>
            </a:r>
            <a:endParaRPr lang="en-US" dirty="0"/>
          </a:p>
        </p:txBody>
      </p:sp>
      <p:sp>
        <p:nvSpPr>
          <p:cNvPr id="5" name="Footer Placeholder 4"/>
          <p:cNvSpPr>
            <a:spLocks noGrp="1"/>
          </p:cNvSpPr>
          <p:nvPr>
            <p:ph type="ftr" sz="quarter" idx="11"/>
          </p:nvPr>
        </p:nvSpPr>
        <p:spPr>
          <a:xfrm>
            <a:off x="609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F8FBD0B-D5BA-AC4A-B182-CCF391B5588A}" type="slidenum">
              <a:rPr lang="en-US" smtClean="0"/>
              <a:pPr/>
              <a:t>‹#›</a:t>
            </a:fld>
            <a:endParaRPr lang="en-US"/>
          </a:p>
        </p:txBody>
      </p:sp>
      <p:sp>
        <p:nvSpPr>
          <p:cNvPr id="8" name="Chart Placeholder 7"/>
          <p:cNvSpPr>
            <a:spLocks noGrp="1"/>
          </p:cNvSpPr>
          <p:nvPr>
            <p:ph type="chart" sz="quarter" idx="13"/>
          </p:nvPr>
        </p:nvSpPr>
        <p:spPr>
          <a:xfrm>
            <a:off x="609600" y="2651760"/>
            <a:ext cx="4693920" cy="3149600"/>
          </a:xfrm>
        </p:spPr>
        <p:txBody>
          <a:bodyPr/>
          <a:lstStyle/>
          <a:p>
            <a:r>
              <a:rPr lang="en-US"/>
              <a:t>Click icon to add chart</a:t>
            </a:r>
            <a:endParaRPr lang="en-US" dirty="0"/>
          </a:p>
        </p:txBody>
      </p:sp>
      <p:sp>
        <p:nvSpPr>
          <p:cNvPr id="9" name="Text Placeholder 8"/>
          <p:cNvSpPr>
            <a:spLocks noGrp="1"/>
          </p:cNvSpPr>
          <p:nvPr>
            <p:ph type="body" sz="quarter" idx="14"/>
          </p:nvPr>
        </p:nvSpPr>
        <p:spPr>
          <a:xfrm>
            <a:off x="609601" y="1170432"/>
            <a:ext cx="4694767" cy="1531938"/>
          </a:xfrm>
        </p:spPr>
        <p:txBody>
          <a:bodyPr>
            <a:noAutofit/>
          </a:bodyPr>
          <a:lstStyle>
            <a:lvl1pPr marL="0" indent="0">
              <a:buNone/>
              <a:defRPr sz="1400">
                <a:solidFill>
                  <a:schemeClr val="accent1"/>
                </a:solidFill>
              </a:defRPr>
            </a:lvl1pPr>
          </a:lstStyle>
          <a:p>
            <a:pPr lvl="0"/>
            <a:r>
              <a:rPr lang="en-US"/>
              <a:t>Click to edit Master text styles</a:t>
            </a:r>
          </a:p>
        </p:txBody>
      </p:sp>
      <p:sp>
        <p:nvSpPr>
          <p:cNvPr id="10" name="Chart Placeholder 7"/>
          <p:cNvSpPr>
            <a:spLocks noGrp="1"/>
          </p:cNvSpPr>
          <p:nvPr>
            <p:ph type="chart" sz="quarter" idx="15"/>
          </p:nvPr>
        </p:nvSpPr>
        <p:spPr>
          <a:xfrm>
            <a:off x="6754368" y="2651760"/>
            <a:ext cx="4693920" cy="3149600"/>
          </a:xfrm>
        </p:spPr>
        <p:txBody>
          <a:bodyPr/>
          <a:lstStyle/>
          <a:p>
            <a:r>
              <a:rPr lang="en-US"/>
              <a:t>Click icon to add chart</a:t>
            </a:r>
            <a:endParaRPr lang="en-US" dirty="0"/>
          </a:p>
        </p:txBody>
      </p:sp>
      <p:sp>
        <p:nvSpPr>
          <p:cNvPr id="11" name="Text Placeholder 8"/>
          <p:cNvSpPr>
            <a:spLocks noGrp="1"/>
          </p:cNvSpPr>
          <p:nvPr>
            <p:ph type="body" sz="quarter" idx="16"/>
          </p:nvPr>
        </p:nvSpPr>
        <p:spPr>
          <a:xfrm>
            <a:off x="6754369" y="1143000"/>
            <a:ext cx="4694767" cy="1531938"/>
          </a:xfrm>
        </p:spPr>
        <p:txBody>
          <a:bodyPr>
            <a:noAutofit/>
          </a:bodyPr>
          <a:lstStyle>
            <a:lvl1pPr marL="0" indent="0">
              <a:buNone/>
              <a:defRPr sz="1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43319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cSld name="Section Header Cya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438"/>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2"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2668342580"/>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5_Section Header Cya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5C0625-46FB-C64A-BC9A-FD2802808FB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6" y="1"/>
            <a:ext cx="12191068" cy="6857476"/>
          </a:xfrm>
          <a:prstGeom prst="rect">
            <a:avLst/>
          </a:prstGeom>
        </p:spPr>
      </p:pic>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961"/>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3" cstate="email">
            <a:alphaModFix amt="25000"/>
            <a:extLst>
              <a:ext uri="{28A0092B-C50C-407E-A947-70E740481C1C}">
                <a14:useLocalDpi xmlns:a14="http://schemas.microsoft.com/office/drawing/2010/main"/>
              </a:ext>
            </a:extLst>
          </a:blip>
          <a:stretch>
            <a:fillRect/>
          </a:stretch>
        </p:blipFill>
        <p:spPr>
          <a:xfrm>
            <a:off x="0" y="-523"/>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3409196537"/>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4_Section Header Cya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394CD5-0E85-AE40-B6E6-F1EA021EF4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7" y="524"/>
            <a:ext cx="12191068" cy="6857476"/>
          </a:xfrm>
          <a:prstGeom prst="rect">
            <a:avLst/>
          </a:prstGeom>
        </p:spPr>
      </p:pic>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438"/>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3"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4158650204"/>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3_Section Header Cya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739498F-7309-E946-832D-56B55334E1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438"/>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3"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1529634024"/>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2_Section Header Cya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2DE6DE6-8BFD-D44B-A9E5-FEC83FD27D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6" y="524"/>
            <a:ext cx="12191068" cy="6857476"/>
          </a:xfrm>
          <a:prstGeom prst="rect">
            <a:avLst/>
          </a:prstGeom>
        </p:spPr>
      </p:pic>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438"/>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3"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3803339843"/>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1_Section Header Cya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80A68B8-D4A1-B844-9E2E-6594111813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B4B2C3A7-196C-4F4F-B9E7-1125B1C592EB}"/>
              </a:ext>
            </a:extLst>
          </p:cNvPr>
          <p:cNvSpPr/>
          <p:nvPr userDrawn="1"/>
        </p:nvSpPr>
        <p:spPr>
          <a:xfrm rot="5400000">
            <a:off x="2659562" y="-2674438"/>
            <a:ext cx="6872876" cy="12192000"/>
          </a:xfrm>
          <a:prstGeom prst="rect">
            <a:avLst/>
          </a:prstGeom>
          <a:gradFill>
            <a:gsLst>
              <a:gs pos="0">
                <a:schemeClr val="accent3">
                  <a:alpha val="35000"/>
                </a:schemeClr>
              </a:gs>
              <a:gs pos="30000">
                <a:schemeClr val="accent2">
                  <a:alpha val="55000"/>
                </a:schemeClr>
              </a:gs>
              <a:gs pos="100000">
                <a:srgbClr val="221F72"/>
              </a:gs>
              <a:gs pos="80000">
                <a:srgbClr val="0067A8"/>
              </a:gs>
              <a:gs pos="60000">
                <a:schemeClr val="accent1">
                  <a:alpha val="65000"/>
                </a:schemeClr>
              </a:gs>
            </a:gsLst>
            <a:lin ang="5400000" scaled="0"/>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65F866-6B4D-4CD0-938E-F323509D9801}"/>
              </a:ext>
            </a:extLst>
          </p:cNvPr>
          <p:cNvPicPr>
            <a:picLocks noChangeAspect="1"/>
          </p:cNvPicPr>
          <p:nvPr userDrawn="1"/>
        </p:nvPicPr>
        <p:blipFill>
          <a:blip r:embed="rId3"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26E92C-21AA-4D87-8CD1-5A73582D020F}"/>
              </a:ext>
            </a:extLst>
          </p:cNvPr>
          <p:cNvSpPr>
            <a:spLocks noGrp="1"/>
          </p:cNvSpPr>
          <p:nvPr>
            <p:ph type="title"/>
          </p:nvPr>
        </p:nvSpPr>
        <p:spPr>
          <a:xfrm>
            <a:off x="457200" y="1295399"/>
            <a:ext cx="10149840" cy="2103120"/>
          </a:xfrm>
        </p:spPr>
        <p:txBody>
          <a:bodyPr anchor="t"/>
          <a:lstStyle>
            <a:lvl1pP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1E1319D-FC86-45AB-9267-8149D980E237}"/>
              </a:ext>
            </a:extLst>
          </p:cNvPr>
          <p:cNvSpPr>
            <a:spLocks noGrp="1"/>
          </p:cNvSpPr>
          <p:nvPr>
            <p:ph type="body" idx="1"/>
          </p:nvPr>
        </p:nvSpPr>
        <p:spPr>
          <a:xfrm>
            <a:off x="457200" y="3840480"/>
            <a:ext cx="8686800" cy="2103120"/>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44F08EF-051B-4CDF-B42E-2E2A3023C747}"/>
              </a:ext>
            </a:extLst>
          </p:cNvPr>
          <p:cNvSpPr>
            <a:spLocks noGrp="1"/>
          </p:cNvSpPr>
          <p:nvPr>
            <p:ph type="ftr" sz="quarter" idx="11"/>
          </p:nvPr>
        </p:nvSpPr>
        <p:spPr/>
        <p:txBody>
          <a:bodyPr/>
          <a:lstStyle>
            <a:lvl1pPr>
              <a:defRPr>
                <a:solidFill>
                  <a:schemeClr val="bg1"/>
                </a:solidFill>
              </a:defRPr>
            </a:lvl1pPr>
          </a:lstStyle>
          <a:p>
            <a:r>
              <a:rPr lang="en-US"/>
              <a:t>Footer, Arial 10pt</a:t>
            </a:r>
          </a:p>
        </p:txBody>
      </p:sp>
      <p:sp>
        <p:nvSpPr>
          <p:cNvPr id="6" name="Slide Number Placeholder 5">
            <a:extLst>
              <a:ext uri="{FF2B5EF4-FFF2-40B4-BE49-F238E27FC236}">
                <a16:creationId xmlns:a16="http://schemas.microsoft.com/office/drawing/2014/main" id="{EF749F7B-4013-4EBF-B8D4-C7DA58D7BAB6}"/>
              </a:ext>
            </a:extLst>
          </p:cNvPr>
          <p:cNvSpPr>
            <a:spLocks noGrp="1"/>
          </p:cNvSpPr>
          <p:nvPr>
            <p:ph type="sldNum" sz="quarter" idx="12"/>
          </p:nvPr>
        </p:nvSpPr>
        <p:spPr/>
        <p:txBody>
          <a:bodyPr/>
          <a:lstStyle>
            <a:lvl1pPr>
              <a:defRPr>
                <a:solidFill>
                  <a:schemeClr val="bg1"/>
                </a:solidFill>
              </a:defRPr>
            </a:lvl1pPr>
          </a:lstStyle>
          <a:p>
            <a:fld id="{BC470496-488A-4BE5-86BB-E1915DB05013}" type="slidenum">
              <a:rPr lang="en-US" smtClean="0"/>
              <a:t>‹#›</a:t>
            </a:fld>
            <a:endParaRPr lang="en-US"/>
          </a:p>
        </p:txBody>
      </p:sp>
    </p:spTree>
    <p:extLst>
      <p:ext uri="{BB962C8B-B14F-4D97-AF65-F5344CB8AC3E}">
        <p14:creationId xmlns:p14="http://schemas.microsoft.com/office/powerpoint/2010/main" val="4104795079"/>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rge Statemnt Dar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CBAD9E-59C2-4010-8A98-2F1B84AEF9F8}"/>
              </a:ext>
            </a:extLst>
          </p:cNvPr>
          <p:cNvSpPr/>
          <p:nvPr userDrawn="1"/>
        </p:nvSpPr>
        <p:spPr>
          <a:xfrm rot="5400000">
            <a:off x="2659562" y="-2659562"/>
            <a:ext cx="6872876" cy="12192000"/>
          </a:xfrm>
          <a:prstGeom prst="rect">
            <a:avLst/>
          </a:prstGeom>
          <a:gradFill rotWithShape="1">
            <a:gsLst>
              <a:gs pos="49000">
                <a:srgbClr val="1168B2"/>
              </a:gs>
              <a:gs pos="100000">
                <a:schemeClr val="accent2"/>
              </a:gs>
              <a:gs pos="0">
                <a:schemeClr val="accent1"/>
              </a:gs>
            </a:gsLst>
            <a:lin ang="5400000" scaled="0"/>
          </a:gra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4786C99F-17BB-4835-844A-56EC6CEC8EE7}"/>
              </a:ext>
            </a:extLst>
          </p:cNvPr>
          <p:cNvPicPr>
            <a:picLocks noChangeAspect="1"/>
          </p:cNvPicPr>
          <p:nvPr userDrawn="1"/>
        </p:nvPicPr>
        <p:blipFill rotWithShape="1">
          <a:blip r:embed="rId2" cstate="email">
            <a:alphaModFix amt="25000"/>
            <a:extLst>
              <a:ext uri="{28A0092B-C50C-407E-A947-70E740481C1C}">
                <a14:useLocalDpi xmlns:a14="http://schemas.microsoft.com/office/drawing/2010/main"/>
              </a:ext>
            </a:extLst>
          </a:blip>
          <a:srcRect/>
          <a:stretch/>
        </p:blipFill>
        <p:spPr>
          <a:xfrm>
            <a:off x="3860800" y="-1"/>
            <a:ext cx="8331200" cy="3863963"/>
          </a:xfrm>
          <a:prstGeom prst="rect">
            <a:avLst/>
          </a:prstGeom>
        </p:spPr>
      </p:pic>
      <p:sp>
        <p:nvSpPr>
          <p:cNvPr id="5" name="Footer Placeholder 4">
            <a:extLst>
              <a:ext uri="{FF2B5EF4-FFF2-40B4-BE49-F238E27FC236}">
                <a16:creationId xmlns:a16="http://schemas.microsoft.com/office/drawing/2014/main" id="{ADDBE751-9358-4C78-ACE8-BAAA85B17C29}"/>
              </a:ext>
            </a:extLst>
          </p:cNvPr>
          <p:cNvSpPr>
            <a:spLocks noGrp="1"/>
          </p:cNvSpPr>
          <p:nvPr>
            <p:ph type="ftr" sz="quarter" idx="11"/>
          </p:nvPr>
        </p:nvSpPr>
        <p:spPr/>
        <p:txBody>
          <a:bodyPr/>
          <a:lstStyle/>
          <a:p>
            <a:r>
              <a:rPr lang="en-US"/>
              <a:t>Footer, Arial 10pt</a:t>
            </a:r>
          </a:p>
        </p:txBody>
      </p:sp>
      <p:sp>
        <p:nvSpPr>
          <p:cNvPr id="6" name="Slide Number Placeholder 5">
            <a:extLst>
              <a:ext uri="{FF2B5EF4-FFF2-40B4-BE49-F238E27FC236}">
                <a16:creationId xmlns:a16="http://schemas.microsoft.com/office/drawing/2014/main" id="{9AA393D0-FB79-49CF-82B3-81EA0F616773}"/>
              </a:ext>
            </a:extLst>
          </p:cNvPr>
          <p:cNvSpPr>
            <a:spLocks noGrp="1"/>
          </p:cNvSpPr>
          <p:nvPr>
            <p:ph type="sldNum" sz="quarter" idx="12"/>
          </p:nvPr>
        </p:nvSpPr>
        <p:spPr/>
        <p:txBody>
          <a:bodyPr/>
          <a:lstStyle/>
          <a:p>
            <a:fld id="{BC470496-488A-4BE5-86BB-E1915DB05013}" type="slidenum">
              <a:rPr lang="en-US" smtClean="0"/>
              <a:t>‹#›</a:t>
            </a:fld>
            <a:endParaRPr lang="en-US"/>
          </a:p>
        </p:txBody>
      </p:sp>
      <p:pic>
        <p:nvPicPr>
          <p:cNvPr id="13" name="Graphic 12">
            <a:extLst>
              <a:ext uri="{FF2B5EF4-FFF2-40B4-BE49-F238E27FC236}">
                <a16:creationId xmlns:a16="http://schemas.microsoft.com/office/drawing/2014/main" id="{1FF7255E-C534-4B7B-ABE7-61C679ED96D9}"/>
              </a:ext>
            </a:extLst>
          </p:cNvPr>
          <p:cNvPicPr>
            <a:picLocks noChangeAspect="1"/>
          </p:cNvPicPr>
          <p:nvPr userDrawn="1"/>
        </p:nvPicPr>
        <p:blipFill rotWithShape="1">
          <a:blip cstate="email">
            <a:extLst>
              <a:ext uri="{28A0092B-C50C-407E-A947-70E740481C1C}">
                <a14:useLocalDpi xmlns:a14="http://schemas.microsoft.com/office/drawing/2010/main"/>
              </a:ext>
            </a:extLst>
          </a:blip>
          <a:srcRect r="29978" b="31379"/>
          <a:stretch/>
        </p:blipFill>
        <p:spPr>
          <a:xfrm>
            <a:off x="4688130" y="869926"/>
            <a:ext cx="7503870" cy="5987550"/>
          </a:xfrm>
          <a:prstGeom prst="rect">
            <a:avLst/>
          </a:prstGeom>
        </p:spPr>
      </p:pic>
      <p:sp>
        <p:nvSpPr>
          <p:cNvPr id="3" name="Content Placeholder 2">
            <a:extLst>
              <a:ext uri="{FF2B5EF4-FFF2-40B4-BE49-F238E27FC236}">
                <a16:creationId xmlns:a16="http://schemas.microsoft.com/office/drawing/2014/main" id="{33C570A0-C99F-4D32-B653-ABCD001B4E69}"/>
              </a:ext>
            </a:extLst>
          </p:cNvPr>
          <p:cNvSpPr>
            <a:spLocks noGrp="1"/>
          </p:cNvSpPr>
          <p:nvPr>
            <p:ph idx="1"/>
          </p:nvPr>
        </p:nvSpPr>
        <p:spPr>
          <a:xfrm>
            <a:off x="457200" y="1295400"/>
            <a:ext cx="8686800" cy="4648200"/>
          </a:xfrm>
        </p:spPr>
        <p:txBody>
          <a:bodyPr/>
          <a:lstStyle>
            <a:lvl1pPr>
              <a:lnSpc>
                <a:spcPct val="110000"/>
              </a:lnSpc>
              <a:defRPr sz="3200" b="1">
                <a:solidFill>
                  <a:schemeClr val="bg1"/>
                </a:solidFill>
              </a:defRPr>
            </a:lvl1pPr>
            <a:lvl2pPr marL="0" indent="0">
              <a:lnSpc>
                <a:spcPct val="110000"/>
              </a:lnSpc>
              <a:buNone/>
              <a:defRPr sz="2000">
                <a:solidFill>
                  <a:schemeClr val="bg1"/>
                </a:solidFill>
              </a:defRPr>
            </a:lvl2pPr>
            <a:lvl3pPr marL="228600" indent="-228600">
              <a:lnSpc>
                <a:spcPct val="110000"/>
              </a:lnSpc>
              <a:buFont typeface="Arial" panose="020B0604020202020204" pitchFamily="34" charset="0"/>
              <a:buChar char="•"/>
              <a:defRPr sz="2000">
                <a:solidFill>
                  <a:schemeClr val="bg1"/>
                </a:solidFill>
              </a:defRPr>
            </a:lvl3pPr>
            <a:lvl4pPr>
              <a:lnSpc>
                <a:spcPct val="110000"/>
              </a:lnSpc>
              <a:defRPr sz="2000" b="1">
                <a:solidFill>
                  <a:schemeClr val="accent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62339085"/>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6D89F15-00CF-4D9A-BBF4-DFC446C8FEA2}"/>
              </a:ext>
            </a:extLst>
          </p:cNvPr>
          <p:cNvPicPr>
            <a:picLocks noChangeAspect="1"/>
          </p:cNvPicPr>
          <p:nvPr userDrawn="1"/>
        </p:nvPicPr>
        <p:blipFill>
          <a:blip r:embed="rId18" cstate="email">
            <a:alphaModFix amt="2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7048CDDE-8927-459A-9875-8908BBB6EB5C}"/>
              </a:ext>
            </a:extLst>
          </p:cNvPr>
          <p:cNvSpPr/>
          <p:nvPr userDrawn="1"/>
        </p:nvSpPr>
        <p:spPr>
          <a:xfrm>
            <a:off x="0" y="6400325"/>
            <a:ext cx="12192000" cy="457676"/>
          </a:xfrm>
          <a:prstGeom prst="rect">
            <a:avLst/>
          </a:prstGeom>
          <a:gradFill>
            <a:gsLst>
              <a:gs pos="0">
                <a:schemeClr val="accent1"/>
              </a:gs>
              <a:gs pos="100000">
                <a:schemeClr val="accent2"/>
              </a:gs>
            </a:gsLst>
            <a:lin ang="108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2" name="Title Placeholder 1">
            <a:extLst>
              <a:ext uri="{FF2B5EF4-FFF2-40B4-BE49-F238E27FC236}">
                <a16:creationId xmlns:a16="http://schemas.microsoft.com/office/drawing/2014/main" id="{4C233CEF-11D9-4DC3-B9EF-1617A6971308}"/>
              </a:ext>
            </a:extLst>
          </p:cNvPr>
          <p:cNvSpPr>
            <a:spLocks noGrp="1"/>
          </p:cNvSpPr>
          <p:nvPr>
            <p:ph type="title"/>
          </p:nvPr>
        </p:nvSpPr>
        <p:spPr>
          <a:xfrm>
            <a:off x="457200" y="457200"/>
            <a:ext cx="11277600" cy="381000"/>
          </a:xfrm>
          <a:prstGeom prst="rect">
            <a:avLst/>
          </a:prstGeom>
        </p:spPr>
        <p:txBody>
          <a:bodyPr vert="horz" lIns="0" tIns="0" rIns="0" bIns="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D703736A-6D1A-4423-9926-2754A19D7E2F}"/>
              </a:ext>
            </a:extLst>
          </p:cNvPr>
          <p:cNvSpPr>
            <a:spLocks noGrp="1"/>
          </p:cNvSpPr>
          <p:nvPr>
            <p:ph type="body" idx="1"/>
          </p:nvPr>
        </p:nvSpPr>
        <p:spPr>
          <a:xfrm>
            <a:off x="457200" y="1295400"/>
            <a:ext cx="11277600" cy="46482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B58A167-EC98-47C4-A922-E2CD025C9294}"/>
              </a:ext>
            </a:extLst>
          </p:cNvPr>
          <p:cNvSpPr>
            <a:spLocks noGrp="1"/>
          </p:cNvSpPr>
          <p:nvPr>
            <p:ph type="ftr" sz="quarter" idx="3"/>
          </p:nvPr>
        </p:nvSpPr>
        <p:spPr>
          <a:xfrm>
            <a:off x="457200" y="6399800"/>
            <a:ext cx="5410200" cy="458200"/>
          </a:xfrm>
          <a:prstGeom prst="rect">
            <a:avLst/>
          </a:prstGeom>
        </p:spPr>
        <p:txBody>
          <a:bodyPr vert="horz" lIns="0" tIns="0" rIns="0" bIns="0" rtlCol="0" anchor="ctr">
            <a:noAutofit/>
          </a:bodyPr>
          <a:lstStyle>
            <a:lvl1pPr algn="l">
              <a:defRPr sz="1000">
                <a:solidFill>
                  <a:schemeClr val="bg1"/>
                </a:solidFill>
              </a:defRPr>
            </a:lvl1pPr>
          </a:lstStyle>
          <a:p>
            <a:r>
              <a:rPr lang="en-US"/>
              <a:t>Footer, Arial 10pt</a:t>
            </a:r>
          </a:p>
        </p:txBody>
      </p:sp>
      <p:pic>
        <p:nvPicPr>
          <p:cNvPr id="8" name="Graphic 7">
            <a:extLst>
              <a:ext uri="{FF2B5EF4-FFF2-40B4-BE49-F238E27FC236}">
                <a16:creationId xmlns:a16="http://schemas.microsoft.com/office/drawing/2014/main" id="{B50EDEFD-FF6A-4F64-B144-5C010BD19C01}"/>
              </a:ext>
            </a:extLst>
          </p:cNvPr>
          <p:cNvPicPr>
            <a:picLocks noChangeAspect="1"/>
          </p:cNvPicPr>
          <p:nvPr userDrawn="1"/>
        </p:nvPicPr>
        <p:blipFill rotWithShape="1">
          <a:blip cstate="email">
            <a:extLst>
              <a:ext uri="{28A0092B-C50C-407E-A947-70E740481C1C}">
                <a14:useLocalDpi xmlns:a14="http://schemas.microsoft.com/office/drawing/2010/main"/>
              </a:ext>
            </a:extLst>
          </a:blip>
          <a:srcRect b="26147"/>
          <a:stretch/>
        </p:blipFill>
        <p:spPr>
          <a:xfrm>
            <a:off x="10839735" y="6047941"/>
            <a:ext cx="1346630" cy="809767"/>
          </a:xfrm>
          <a:prstGeom prst="rect">
            <a:avLst/>
          </a:prstGeom>
        </p:spPr>
      </p:pic>
      <p:sp>
        <p:nvSpPr>
          <p:cNvPr id="6" name="Slide Number Placeholder 5">
            <a:extLst>
              <a:ext uri="{FF2B5EF4-FFF2-40B4-BE49-F238E27FC236}">
                <a16:creationId xmlns:a16="http://schemas.microsoft.com/office/drawing/2014/main" id="{7D4307F2-E279-4E4B-8DA3-CDA72378DE48}"/>
              </a:ext>
            </a:extLst>
          </p:cNvPr>
          <p:cNvSpPr>
            <a:spLocks noGrp="1"/>
          </p:cNvSpPr>
          <p:nvPr>
            <p:ph type="sldNum" sz="quarter" idx="4"/>
          </p:nvPr>
        </p:nvSpPr>
        <p:spPr>
          <a:xfrm>
            <a:off x="11339384" y="6399800"/>
            <a:ext cx="395416" cy="457676"/>
          </a:xfrm>
          <a:prstGeom prst="rect">
            <a:avLst/>
          </a:prstGeom>
        </p:spPr>
        <p:txBody>
          <a:bodyPr vert="horz" lIns="0" tIns="0" rIns="0" bIns="0" rtlCol="0" anchor="ctr">
            <a:noAutofit/>
          </a:bodyPr>
          <a:lstStyle>
            <a:lvl1pPr algn="r">
              <a:defRPr sz="1200" b="1">
                <a:solidFill>
                  <a:schemeClr val="bg1"/>
                </a:solidFill>
              </a:defRPr>
            </a:lvl1pPr>
          </a:lstStyle>
          <a:p>
            <a:fld id="{BC470496-488A-4BE5-86BB-E1915DB05013}" type="slidenum">
              <a:rPr lang="en-US" smtClean="0"/>
              <a:pPr/>
              <a:t>‹#›</a:t>
            </a:fld>
            <a:endParaRPr lang="en-US"/>
          </a:p>
        </p:txBody>
      </p:sp>
    </p:spTree>
    <p:extLst>
      <p:ext uri="{BB962C8B-B14F-4D97-AF65-F5344CB8AC3E}">
        <p14:creationId xmlns:p14="http://schemas.microsoft.com/office/powerpoint/2010/main" val="23599685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hf hdr="0" dt="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ct val="0"/>
        </a:spcBef>
        <a:spcAft>
          <a:spcPts val="1000"/>
        </a:spcAft>
        <a:buFont typeface="Arial" panose="020B0604020202020204" pitchFamily="34" charset="0"/>
        <a:buNone/>
        <a:defRPr sz="1800" kern="1200">
          <a:solidFill>
            <a:schemeClr val="tx1"/>
          </a:solidFill>
          <a:latin typeface="+mn-lt"/>
          <a:ea typeface="+mn-ea"/>
          <a:cs typeface="+mn-cs"/>
        </a:defRPr>
      </a:lvl1pPr>
      <a:lvl2pPr marL="182880" indent="-182880" algn="l" defTabSz="914400" rtl="0" eaLnBrk="1" latinLnBrk="0" hangingPunct="1">
        <a:lnSpc>
          <a:spcPct val="100000"/>
        </a:lnSpc>
        <a:spcBef>
          <a:spcPct val="0"/>
        </a:spcBef>
        <a:spcAft>
          <a:spcPts val="1000"/>
        </a:spcAft>
        <a:buFont typeface="Arial" panose="020B0604020202020204" pitchFamily="34" charset="0"/>
        <a:buChar char="•"/>
        <a:defRPr sz="1800" kern="1200">
          <a:solidFill>
            <a:schemeClr val="tx1"/>
          </a:solidFill>
          <a:latin typeface="+mn-lt"/>
          <a:ea typeface="+mn-ea"/>
          <a:cs typeface="+mn-cs"/>
        </a:defRPr>
      </a:lvl2pPr>
      <a:lvl3pPr marL="393192" indent="-182880" algn="l" defTabSz="914400" rtl="0" eaLnBrk="1" latinLnBrk="0" hangingPunct="1">
        <a:lnSpc>
          <a:spcPct val="100000"/>
        </a:lnSpc>
        <a:spcBef>
          <a:spcPct val="0"/>
        </a:spcBef>
        <a:spcAft>
          <a:spcPts val="10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ct val="0"/>
        </a:spcBef>
        <a:spcAft>
          <a:spcPts val="1000"/>
        </a:spcAft>
        <a:buFont typeface="Arial" panose="020B0604020202020204" pitchFamily="34" charset="0"/>
        <a:buNone/>
        <a:defRPr sz="1800" kern="1200">
          <a:solidFill>
            <a:schemeClr val="accent1"/>
          </a:solidFill>
          <a:latin typeface="+mn-lt"/>
          <a:ea typeface="+mn-ea"/>
          <a:cs typeface="+mn-cs"/>
        </a:defRPr>
      </a:lvl4pPr>
      <a:lvl5pPr marL="285750" indent="-285750" algn="l" defTabSz="914400" rtl="0" eaLnBrk="1" latinLnBrk="0" hangingPunct="1">
        <a:lnSpc>
          <a:spcPct val="100000"/>
        </a:lnSpc>
        <a:spcBef>
          <a:spcPct val="0"/>
        </a:spcBef>
        <a:spcAft>
          <a:spcPts val="1000"/>
        </a:spcAft>
        <a:buFont typeface="Wingdings" panose="05000000000000000000" pitchFamily="2" charset="2"/>
        <a:buChar char=""/>
        <a:defRPr sz="1400" b="1" kern="1200" cap="all" spc="300" baseline="0">
          <a:solidFill>
            <a:srgbClr val="FF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pos="288">
          <p15:clr>
            <a:srgbClr val="F26B43"/>
          </p15:clr>
        </p15:guide>
        <p15:guide id="4" pos="7392">
          <p15:clr>
            <a:srgbClr val="F26B43"/>
          </p15:clr>
        </p15:guide>
        <p15:guide id="5" orient="horz" pos="288">
          <p15:clr>
            <a:srgbClr val="F26B43"/>
          </p15:clr>
        </p15:guide>
        <p15:guide id="8" orient="horz" pos="4032">
          <p15:clr>
            <a:srgbClr val="F26B43"/>
          </p15:clr>
        </p15:guide>
        <p15:guide id="9" orient="horz" pos="3744">
          <p15:clr>
            <a:srgbClr val="F26B43"/>
          </p15:clr>
        </p15:guide>
        <p15:guide id="10" pos="3696">
          <p15:clr>
            <a:srgbClr val="F26B43"/>
          </p15:clr>
        </p15:guide>
        <p15:guide id="11" pos="3984">
          <p15:clr>
            <a:srgbClr val="F26B43"/>
          </p15:clr>
        </p15:guide>
        <p15:guide id="12" orient="horz" pos="528">
          <p15:clr>
            <a:srgbClr val="F26B43"/>
          </p15:clr>
        </p15:guide>
        <p15:guide id="13" orient="horz" pos="816">
          <p15:clr>
            <a:srgbClr val="F26B43"/>
          </p15:clr>
        </p15:guide>
        <p15:guide id="14" orient="horz" pos="2280">
          <p15:clr>
            <a:srgbClr val="F26B43"/>
          </p15:clr>
        </p15:guide>
        <p15:guide id="15" orient="horz" pos="2136">
          <p15:clr>
            <a:srgbClr val="F26B43"/>
          </p15:clr>
        </p15:guide>
        <p15:guide id="16" orient="horz" pos="2424">
          <p15:clr>
            <a:srgbClr val="F26B43"/>
          </p15:clr>
        </p15:guide>
        <p15:guide id="17" pos="5112">
          <p15:clr>
            <a:srgbClr val="FDE53C"/>
          </p15:clr>
        </p15:guide>
        <p15:guide id="22" pos="2568">
          <p15:clr>
            <a:srgbClr val="FDE53C"/>
          </p15:clr>
        </p15:guide>
        <p15:guide id="23" pos="5760">
          <p15:clr>
            <a:srgbClr val="FDE53C"/>
          </p15:clr>
        </p15:guide>
        <p15:guide id="24" pos="1920">
          <p15:clr>
            <a:srgbClr val="FDE53C"/>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36097"/>
            <a:ext cx="10972800" cy="625171"/>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820">
                <a:solidFill>
                  <a:schemeClr val="tx1">
                    <a:tint val="75000"/>
                  </a:schemeClr>
                </a:solidFill>
                <a:latin typeface="Arial"/>
                <a:cs typeface="Arial"/>
              </a:defRPr>
            </a:lvl1pPr>
          </a:lstStyle>
          <a:p>
            <a:fld id="{9F8FBD0B-D5BA-AC4A-B182-CCF391B5588A}" type="slidenum">
              <a:rPr lang="en-US" smtClean="0"/>
              <a:pPr/>
              <a:t>‹#›</a:t>
            </a:fld>
            <a:endParaRPr lang="en-US"/>
          </a:p>
        </p:txBody>
      </p:sp>
      <p:sp>
        <p:nvSpPr>
          <p:cNvPr id="7" name="Footer Placeholder 4"/>
          <p:cNvSpPr>
            <a:spLocks noGrp="1"/>
          </p:cNvSpPr>
          <p:nvPr>
            <p:ph type="ftr" sz="quarter" idx="3"/>
          </p:nvPr>
        </p:nvSpPr>
        <p:spPr>
          <a:xfrm>
            <a:off x="609600" y="6356351"/>
            <a:ext cx="3860800" cy="365125"/>
          </a:xfrm>
          <a:prstGeom prst="rect">
            <a:avLst/>
          </a:prstGeom>
        </p:spPr>
        <p:txBody>
          <a:bodyPr vert="horz" lIns="91440" tIns="45720" rIns="91440" bIns="45720" rtlCol="0" anchor="ctr"/>
          <a:lstStyle>
            <a:lvl1pPr algn="l">
              <a:defRPr sz="820">
                <a:solidFill>
                  <a:schemeClr val="tx1">
                    <a:tint val="75000"/>
                  </a:schemeClr>
                </a:solidFill>
                <a:latin typeface="Arial"/>
                <a:cs typeface="Arial"/>
              </a:defRPr>
            </a:lvl1pPr>
          </a:lstStyle>
          <a:p>
            <a:endParaRPr lang="en-US" dirty="0"/>
          </a:p>
        </p:txBody>
      </p:sp>
    </p:spTree>
    <p:extLst>
      <p:ext uri="{BB962C8B-B14F-4D97-AF65-F5344CB8AC3E}">
        <p14:creationId xmlns:p14="http://schemas.microsoft.com/office/powerpoint/2010/main" val="145464218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hf hdr="0" ftr="0" dt="0"/>
  <p:txStyles>
    <p:titleStyle>
      <a:lvl1pPr algn="l" defTabSz="457200" rtl="0" eaLnBrk="1" latinLnBrk="0" hangingPunct="1">
        <a:spcBef>
          <a:spcPct val="0"/>
        </a:spcBef>
        <a:buNone/>
        <a:defRPr sz="2000" b="1" kern="1200">
          <a:solidFill>
            <a:schemeClr val="accent1"/>
          </a:solidFill>
          <a:latin typeface="Times New Roman"/>
          <a:ea typeface="+mj-ea"/>
          <a:cs typeface="Times New Roman"/>
        </a:defRPr>
      </a:lvl1pPr>
    </p:titleStyle>
    <p:bodyStyle>
      <a:lvl1pPr marL="256032" indent="-347472" algn="l" defTabSz="457200" rtl="0" eaLnBrk="1" latinLnBrk="0" hangingPunct="1">
        <a:spcBef>
          <a:spcPct val="20000"/>
        </a:spcBef>
        <a:buSzPct val="70000"/>
        <a:buFont typeface="Lucida Grande"/>
        <a:buChar char="▶"/>
        <a:defRPr sz="1800" kern="1200">
          <a:solidFill>
            <a:schemeClr val="tx1">
              <a:lumMod val="65000"/>
              <a:lumOff val="35000"/>
            </a:schemeClr>
          </a:solidFill>
          <a:latin typeface="Arial"/>
          <a:ea typeface="+mn-ea"/>
          <a:cs typeface="Arial"/>
        </a:defRPr>
      </a:lvl1pPr>
      <a:lvl2pPr marL="742950" indent="-285750" algn="l" defTabSz="457200" rtl="0" eaLnBrk="1" latinLnBrk="0" hangingPunct="1">
        <a:spcBef>
          <a:spcPct val="20000"/>
        </a:spcBef>
        <a:buFont typeface="Arial"/>
        <a:buChar char="–"/>
        <a:defRPr sz="1600" kern="1200">
          <a:solidFill>
            <a:schemeClr val="tx1">
              <a:lumMod val="65000"/>
              <a:lumOff val="35000"/>
            </a:schemeClr>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lumMod val="65000"/>
              <a:lumOff val="35000"/>
            </a:schemeClr>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chemeClr val="tx1">
              <a:lumMod val="65000"/>
              <a:lumOff val="35000"/>
            </a:schemeClr>
          </a:solidFill>
          <a:latin typeface="Arial"/>
          <a:ea typeface="+mn-ea"/>
          <a:cs typeface="Arial"/>
        </a:defRPr>
      </a:lvl4pPr>
      <a:lvl5pPr marL="2057400" indent="-228600" algn="l" defTabSz="457200" rtl="0" eaLnBrk="1" latinLnBrk="0" hangingPunct="1">
        <a:spcBef>
          <a:spcPct val="20000"/>
        </a:spcBef>
        <a:buFont typeface="Arial"/>
        <a:buChar char="»"/>
        <a:defRPr sz="1000" kern="120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pson.moonami.com/course/view.php?id=28"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pson.empower-xl.com/fusebox.cfm" TargetMode="External"/><Relationship Id="rId2" Type="http://schemas.openxmlformats.org/officeDocument/2006/relationships/image" Target="../media/image36.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5.xml"/><Relationship Id="rId5" Type="http://schemas.openxmlformats.org/officeDocument/2006/relationships/image" Target="../media/image41.sv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Box 5"/>
          <p:cNvSpPr txBox="1"/>
          <p:nvPr/>
        </p:nvSpPr>
        <p:spPr>
          <a:xfrm>
            <a:off x="1496255" y="2457983"/>
            <a:ext cx="10184979" cy="1163858"/>
          </a:xfrm>
          <a:prstGeom prst="rect">
            <a:avLst/>
          </a:prstGeom>
          <a:noFill/>
        </p:spPr>
        <p:txBody>
          <a:bodyPr wrap="none" lIns="0" tIns="0" rIns="0" bIns="0" rtlCol="0">
            <a:noAutofit/>
          </a:bodyPr>
          <a:lstStyle/>
          <a:p>
            <a:pPr>
              <a:spcAft>
                <a:spcPts val="600"/>
              </a:spcAft>
            </a:pPr>
            <a:r>
              <a:rPr lang="en-US" sz="5400" dirty="0">
                <a:solidFill>
                  <a:schemeClr val="tx1">
                    <a:lumMod val="75000"/>
                    <a:lumOff val="25000"/>
                  </a:schemeClr>
                </a:solidFill>
                <a:latin typeface="Arial" panose="020B0604020202020204" pitchFamily="34" charset="0"/>
                <a:cs typeface="Arial" panose="020B0604020202020204" pitchFamily="34" charset="0"/>
              </a:rPr>
              <a:t>Academic Technology Overview</a:t>
            </a:r>
          </a:p>
        </p:txBody>
      </p:sp>
      <p:sp>
        <p:nvSpPr>
          <p:cNvPr id="2" name="Rectangle 1"/>
          <p:cNvSpPr/>
          <p:nvPr/>
        </p:nvSpPr>
        <p:spPr>
          <a:xfrm>
            <a:off x="474920" y="5253336"/>
            <a:ext cx="6840279" cy="1015663"/>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Kurt</a:t>
            </a:r>
            <a:r>
              <a:rPr lang="en-US" sz="2000" dirty="0">
                <a:solidFill>
                  <a:schemeClr val="bg1"/>
                </a:solidFill>
                <a:latin typeface="Times New Roman" panose="02020603050405020304" pitchFamily="18" charset="0"/>
                <a:cs typeface="Times New Roman" panose="02020603050405020304" pitchFamily="18" charset="0"/>
              </a:rPr>
              <a:t> Villcheck, </a:t>
            </a:r>
          </a:p>
          <a:p>
            <a:r>
              <a:rPr lang="en-US" sz="2000" dirty="0">
                <a:solidFill>
                  <a:schemeClr val="bg1"/>
                </a:solidFill>
                <a:latin typeface="Times New Roman" panose="02020603050405020304" pitchFamily="18" charset="0"/>
                <a:cs typeface="Times New Roman" panose="02020603050405020304" pitchFamily="18" charset="0"/>
              </a:rPr>
              <a:t>IT Specialist/Simulation Assistant </a:t>
            </a:r>
          </a:p>
          <a:p>
            <a:r>
              <a:rPr lang="en-US" sz="2000" dirty="0">
                <a:solidFill>
                  <a:schemeClr val="bg1"/>
                </a:solidFill>
                <a:latin typeface="Times New Roman" panose="02020603050405020304" pitchFamily="18" charset="0"/>
                <a:cs typeface="Times New Roman" panose="02020603050405020304" pitchFamily="18" charset="0"/>
              </a:rPr>
              <a:t>IT@pson.edu</a:t>
            </a:r>
          </a:p>
        </p:txBody>
      </p:sp>
      <p:sp>
        <p:nvSpPr>
          <p:cNvPr id="3" name="TextBox 2"/>
          <p:cNvSpPr txBox="1"/>
          <p:nvPr/>
        </p:nvSpPr>
        <p:spPr>
          <a:xfrm>
            <a:off x="1496256" y="2421756"/>
            <a:ext cx="10184979" cy="1163858"/>
          </a:xfrm>
          <a:prstGeom prst="rect">
            <a:avLst/>
          </a:prstGeom>
          <a:noFill/>
        </p:spPr>
        <p:txBody>
          <a:bodyPr wrap="none" lIns="0" tIns="0" rIns="0" bIns="0" rtlCol="0">
            <a:noAutofit/>
          </a:bodyPr>
          <a:lstStyle/>
          <a:p>
            <a:pPr>
              <a:spcAft>
                <a:spcPts val="600"/>
              </a:spcAft>
            </a:pPr>
            <a:r>
              <a:rPr lang="en-US" sz="5400" dirty="0">
                <a:solidFill>
                  <a:schemeClr val="bg1"/>
                </a:solidFill>
                <a:latin typeface="Arial" panose="020B0604020202020204" pitchFamily="34" charset="0"/>
                <a:cs typeface="Arial" panose="020B0604020202020204" pitchFamily="34" charset="0"/>
              </a:rPr>
              <a:t>Academic Technology Overview</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7852" y="4973836"/>
            <a:ext cx="2557908" cy="110455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6075" y="4973836"/>
            <a:ext cx="1488957" cy="1488957"/>
          </a:xfrm>
          <a:prstGeom prst="rect">
            <a:avLst/>
          </a:prstGeom>
        </p:spPr>
      </p:pic>
      <p:pic>
        <p:nvPicPr>
          <p:cNvPr id="7" name="Picture 6"/>
          <p:cNvPicPr>
            <a:picLocks noChangeAspect="1"/>
          </p:cNvPicPr>
          <p:nvPr/>
        </p:nvPicPr>
        <p:blipFill>
          <a:blip r:embed="rId4"/>
          <a:stretch>
            <a:fillRect/>
          </a:stretch>
        </p:blipFill>
        <p:spPr>
          <a:xfrm>
            <a:off x="6540461" y="4816053"/>
            <a:ext cx="1840183" cy="1804522"/>
          </a:xfrm>
          <a:prstGeom prst="rect">
            <a:avLst/>
          </a:prstGeom>
          <a:effectLst>
            <a:outerShdw blurRad="50800" dist="50800" dir="5400000" algn="ctr" rotWithShape="0">
              <a:schemeClr val="bg1"/>
            </a:outerShdw>
          </a:effectLst>
        </p:spPr>
      </p:pic>
    </p:spTree>
    <p:extLst>
      <p:ext uri="{BB962C8B-B14F-4D97-AF65-F5344CB8AC3E}">
        <p14:creationId xmlns:p14="http://schemas.microsoft.com/office/powerpoint/2010/main" val="722571701"/>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sp>
        <p:nvSpPr>
          <p:cNvPr id="2" name="Title 7"/>
          <p:cNvSpPr txBox="1">
            <a:spLocks/>
          </p:cNvSpPr>
          <p:nvPr/>
        </p:nvSpPr>
        <p:spPr>
          <a:xfrm>
            <a:off x="3591910" y="528062"/>
            <a:ext cx="4416973" cy="62517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Moodle Mobile </a:t>
            </a:r>
          </a:p>
        </p:txBody>
      </p:sp>
      <p:sp>
        <p:nvSpPr>
          <p:cNvPr id="3" name="TextBox 2"/>
          <p:cNvSpPr txBox="1"/>
          <p:nvPr/>
        </p:nvSpPr>
        <p:spPr>
          <a:xfrm>
            <a:off x="1472242" y="1267673"/>
            <a:ext cx="8656307" cy="1908215"/>
          </a:xfrm>
          <a:prstGeom prst="rect">
            <a:avLst/>
          </a:prstGeom>
          <a:noFill/>
        </p:spPr>
        <p:txBody>
          <a:bodyPr wrap="square" lIns="91440" tIns="45720" rIns="91440" bIns="45720" rtlCol="0" anchor="t">
            <a:spAutoFit/>
          </a:bodyPr>
          <a:lstStyle/>
          <a:p>
            <a:pPr defTabSz="457200"/>
            <a:r>
              <a:rPr lang="en-US" sz="2000" dirty="0">
                <a:solidFill>
                  <a:schemeClr val="bg1"/>
                </a:solidFill>
                <a:latin typeface="Arial" panose="020B0604020202020204" pitchFamily="34" charset="0"/>
                <a:cs typeface="Arial" panose="020B0604020202020204" pitchFamily="34" charset="0"/>
              </a:rPr>
              <a:t>To use Moodle on your mobile phone, you will first need to download the app from the app store. You can find it by searching for Moodle Mobile on Apple app store,  the Google Play Store, or scan QR code below. </a:t>
            </a:r>
          </a:p>
          <a:p>
            <a:pPr defTabSz="457200"/>
            <a:endParaRPr lang="en-US" sz="2000" dirty="0">
              <a:solidFill>
                <a:schemeClr val="bg1"/>
              </a:solidFill>
              <a:latin typeface="Arial" panose="020B0604020202020204" pitchFamily="34" charset="0"/>
              <a:cs typeface="Arial" panose="020B0604020202020204" pitchFamily="34" charset="0"/>
            </a:endParaRPr>
          </a:p>
          <a:p>
            <a:pPr defTabSz="457200"/>
            <a:r>
              <a:rPr lang="en-US" sz="2000" dirty="0">
                <a:solidFill>
                  <a:schemeClr val="bg1"/>
                </a:solidFill>
                <a:latin typeface="Arial" panose="020B0604020202020204" pitchFamily="34" charset="0"/>
                <a:cs typeface="Arial" panose="020B0604020202020204" pitchFamily="34" charset="0"/>
              </a:rPr>
              <a:t>When setting up the app it will ask for the url. Type in pson.moonami.com </a:t>
            </a:r>
          </a:p>
          <a:p>
            <a:pPr defTabSz="457200"/>
            <a:endParaRPr lang="en-US"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5585" y="3290328"/>
            <a:ext cx="6811066" cy="2851602"/>
          </a:xfrm>
          <a:prstGeom prst="rect">
            <a:avLst/>
          </a:prstGeom>
          <a:ln>
            <a:solidFill>
              <a:schemeClr val="accent2"/>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0914" y="3850438"/>
            <a:ext cx="1918704" cy="1918704"/>
          </a:xfrm>
          <a:prstGeom prst="rect">
            <a:avLst/>
          </a:prstGeom>
        </p:spPr>
      </p:pic>
      <p:sp>
        <p:nvSpPr>
          <p:cNvPr id="6" name="TextBox 5"/>
          <p:cNvSpPr txBox="1"/>
          <p:nvPr/>
        </p:nvSpPr>
        <p:spPr>
          <a:xfrm>
            <a:off x="9694563" y="3426430"/>
            <a:ext cx="2020186" cy="257170"/>
          </a:xfrm>
          <a:prstGeom prst="rect">
            <a:avLst/>
          </a:prstGeom>
          <a:noFill/>
        </p:spPr>
        <p:txBody>
          <a:bodyPr wrap="none" lIns="0" tIns="0" rIns="0" bIns="0" rtlCol="0" anchor="t">
            <a:noAutofit/>
          </a:bodyPr>
          <a:lstStyle/>
          <a:p>
            <a:pPr>
              <a:spcAft>
                <a:spcPts val="600"/>
              </a:spcAft>
            </a:pPr>
            <a:r>
              <a:rPr lang="en-US" sz="2000" b="1" dirty="0">
                <a:solidFill>
                  <a:schemeClr val="bg1"/>
                </a:solidFill>
              </a:rPr>
              <a:t> </a:t>
            </a:r>
            <a:r>
              <a:rPr lang="en-US" sz="2000" b="1" dirty="0">
                <a:solidFill>
                  <a:schemeClr val="bg1"/>
                </a:solidFill>
                <a:latin typeface="Times New Roman"/>
                <a:cs typeface="Times New Roman"/>
              </a:rPr>
              <a:t>Scan for Android</a:t>
            </a:r>
          </a:p>
        </p:txBody>
      </p:sp>
      <p:sp>
        <p:nvSpPr>
          <p:cNvPr id="7" name="TextBox 6"/>
          <p:cNvSpPr txBox="1"/>
          <p:nvPr/>
        </p:nvSpPr>
        <p:spPr>
          <a:xfrm>
            <a:off x="349408" y="3426430"/>
            <a:ext cx="2020186" cy="257170"/>
          </a:xfrm>
          <a:prstGeom prst="rect">
            <a:avLst/>
          </a:prstGeom>
          <a:noFill/>
        </p:spPr>
        <p:txBody>
          <a:bodyPr wrap="none" lIns="0" tIns="0" rIns="0" bIns="0" rtlCol="0" anchor="t">
            <a:noAutofit/>
          </a:bodyPr>
          <a:lstStyle/>
          <a:p>
            <a:pPr>
              <a:spcAft>
                <a:spcPts val="600"/>
              </a:spcAft>
            </a:pPr>
            <a:r>
              <a:rPr lang="en-US" sz="2000" b="1" dirty="0">
                <a:solidFill>
                  <a:schemeClr val="bg1"/>
                </a:solidFill>
              </a:rPr>
              <a:t> </a:t>
            </a:r>
            <a:r>
              <a:rPr lang="en-US" sz="2000" b="1" dirty="0">
                <a:solidFill>
                  <a:schemeClr val="bg1"/>
                </a:solidFill>
                <a:latin typeface="Times New Roman"/>
                <a:cs typeface="Times New Roman"/>
              </a:rPr>
              <a:t>Scan for Apple</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690" y="3850438"/>
            <a:ext cx="1923454" cy="192345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6316" y="107869"/>
            <a:ext cx="1112398" cy="1045364"/>
          </a:xfrm>
          <a:prstGeom prst="rect">
            <a:avLst/>
          </a:prstGeom>
        </p:spPr>
      </p:pic>
    </p:spTree>
    <p:extLst>
      <p:ext uri="{BB962C8B-B14F-4D97-AF65-F5344CB8AC3E}">
        <p14:creationId xmlns:p14="http://schemas.microsoft.com/office/powerpoint/2010/main" val="4047052734"/>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pic>
        <p:nvPicPr>
          <p:cNvPr id="2" name="Content Placeholder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877" y="688141"/>
            <a:ext cx="7368086" cy="576986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0741" y="2647952"/>
            <a:ext cx="2615652" cy="361569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4114" y="736043"/>
            <a:ext cx="2751832" cy="1727895"/>
          </a:xfrm>
          <a:prstGeom prst="rect">
            <a:avLst/>
          </a:prstGeom>
        </p:spPr>
      </p:pic>
    </p:spTree>
    <p:extLst>
      <p:ext uri="{BB962C8B-B14F-4D97-AF65-F5344CB8AC3E}">
        <p14:creationId xmlns:p14="http://schemas.microsoft.com/office/powerpoint/2010/main" val="2967994500"/>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28E0D68-F2DC-F0DA-63D3-C406F8087DA8}"/>
              </a:ext>
            </a:extLst>
          </p:cNvPr>
          <p:cNvSpPr>
            <a:spLocks noGrp="1"/>
          </p:cNvSpPr>
          <p:nvPr>
            <p:ph type="sldNum" sz="quarter" idx="12"/>
          </p:nvPr>
        </p:nvSpPr>
        <p:spPr/>
        <p:txBody>
          <a:bodyPr/>
          <a:lstStyle/>
          <a:p>
            <a:fld id="{BC470496-488A-4BE5-86BB-E1915DB05013}" type="slidenum">
              <a:rPr lang="en-US" smtClean="0"/>
              <a:t>12</a:t>
            </a:fld>
            <a:endParaRPr lang="en-US"/>
          </a:p>
        </p:txBody>
      </p:sp>
      <p:sp>
        <p:nvSpPr>
          <p:cNvPr id="6" name="Title 1">
            <a:extLst>
              <a:ext uri="{FF2B5EF4-FFF2-40B4-BE49-F238E27FC236}">
                <a16:creationId xmlns:a16="http://schemas.microsoft.com/office/drawing/2014/main" id="{50FE781C-9B9C-018A-E47C-C2B0C6DC6D8F}"/>
              </a:ext>
            </a:extLst>
          </p:cNvPr>
          <p:cNvSpPr txBox="1">
            <a:spLocks/>
          </p:cNvSpPr>
          <p:nvPr/>
        </p:nvSpPr>
        <p:spPr>
          <a:xfrm>
            <a:off x="2694122" y="318041"/>
            <a:ext cx="8229600" cy="625171"/>
          </a:xfrm>
          <a:prstGeom prst="rect">
            <a:avLst/>
          </a:prstGeom>
        </p:spPr>
        <p:txBody>
          <a:bodyPr lIns="91440" tIns="45720" rIns="91440" bIns="45720" anchor="t"/>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br>
              <a:rPr lang="en-US" sz="2500" dirty="0">
                <a:solidFill>
                  <a:schemeClr val="bg1"/>
                </a:solidFill>
                <a:latin typeface="Arial" panose="020B0604020202020204" pitchFamily="34" charset="0"/>
                <a:cs typeface="Arial" panose="020B0604020202020204" pitchFamily="34" charset="0"/>
              </a:rPr>
            </a:br>
            <a:br>
              <a:rPr lang="en-US" sz="2500" dirty="0">
                <a:solidFill>
                  <a:schemeClr val="bg1"/>
                </a:solidFill>
                <a:latin typeface="Arial" panose="020B0604020202020204" pitchFamily="34" charset="0"/>
                <a:cs typeface="Arial" panose="020B0604020202020204" pitchFamily="34" charset="0"/>
              </a:rPr>
            </a:br>
            <a:r>
              <a:rPr lang="en-US" sz="2500" dirty="0">
                <a:solidFill>
                  <a:schemeClr val="bg1"/>
                </a:solidFill>
                <a:latin typeface="Barlow"/>
              </a:rPr>
              <a:t>What is </a:t>
            </a:r>
            <a:r>
              <a:rPr lang="en-US" sz="2500" dirty="0" err="1">
                <a:solidFill>
                  <a:schemeClr val="bg1"/>
                </a:solidFill>
                <a:latin typeface="Barlow"/>
              </a:rPr>
              <a:t>ExamSoft</a:t>
            </a:r>
            <a:r>
              <a:rPr lang="en-US" sz="2500" dirty="0">
                <a:solidFill>
                  <a:schemeClr val="bg1"/>
                </a:solidFill>
                <a:latin typeface="Barlow"/>
              </a:rPr>
              <a:t>?</a:t>
            </a:r>
          </a:p>
          <a:p>
            <a:br>
              <a:rPr lang="en-US" sz="2500" dirty="0">
                <a:solidFill>
                  <a:schemeClr val="bg1"/>
                </a:solidFill>
                <a:latin typeface="Barlow"/>
              </a:rPr>
            </a:br>
            <a:r>
              <a:rPr lang="en-US" sz="2500" b="0" dirty="0">
                <a:solidFill>
                  <a:schemeClr val="bg1"/>
                </a:solidFill>
                <a:latin typeface="Arial"/>
                <a:cs typeface="Arial"/>
              </a:rPr>
              <a:t>ExamSoft provides a secure testing environment. It Prevents and deters Academic Dishonesty, and allows instructors to easily create, grade, and analyze exams.</a:t>
            </a:r>
          </a:p>
          <a:p>
            <a:endParaRPr lang="en-US" sz="2500" dirty="0">
              <a:solidFill>
                <a:schemeClr val="bg1"/>
              </a:solidFill>
              <a:latin typeface="Barlow"/>
            </a:endParaRPr>
          </a:p>
          <a:p>
            <a:r>
              <a:rPr lang="en-US" sz="2500" dirty="0">
                <a:solidFill>
                  <a:schemeClr val="bg1"/>
                </a:solidFill>
                <a:latin typeface="Barlow"/>
              </a:rPr>
              <a:t>Features</a:t>
            </a:r>
          </a:p>
          <a:p>
            <a:pPr marL="342900" indent="-342900">
              <a:buFont typeface="Arial"/>
              <a:buChar char="•"/>
            </a:pPr>
            <a:r>
              <a:rPr lang="en-US" sz="2500" b="0" dirty="0">
                <a:solidFill>
                  <a:schemeClr val="bg1"/>
                </a:solidFill>
                <a:latin typeface="Arial"/>
                <a:cs typeface="Arial"/>
              </a:rPr>
              <a:t>Works offline – internet access only required to download and upload the exam</a:t>
            </a:r>
          </a:p>
          <a:p>
            <a:pPr marL="342900" indent="-342900">
              <a:buFont typeface="Arial"/>
              <a:buChar char="•"/>
            </a:pPr>
            <a:r>
              <a:rPr lang="en-US" sz="2500" b="0" dirty="0">
                <a:solidFill>
                  <a:schemeClr val="bg1"/>
                </a:solidFill>
                <a:latin typeface="Arial"/>
                <a:cs typeface="Arial"/>
              </a:rPr>
              <a:t>Ability to lock down the exam taker’s device</a:t>
            </a:r>
          </a:p>
          <a:p>
            <a:pPr marL="342900" indent="-342900">
              <a:buFont typeface="Arial"/>
              <a:buChar char="•"/>
            </a:pPr>
            <a:r>
              <a:rPr lang="en-US" sz="2500" b="0" dirty="0">
                <a:solidFill>
                  <a:schemeClr val="bg1"/>
                </a:solidFill>
                <a:latin typeface="Arial"/>
                <a:cs typeface="Arial"/>
              </a:rPr>
              <a:t>Ideal for both in-person and remote learning settings  </a:t>
            </a:r>
          </a:p>
          <a:p>
            <a:pPr marL="342900" indent="-342900">
              <a:buFont typeface="Arial"/>
              <a:buChar char="•"/>
            </a:pPr>
            <a:r>
              <a:rPr lang="en-US" sz="2500" b="0" dirty="0">
                <a:solidFill>
                  <a:schemeClr val="bg1"/>
                </a:solidFill>
                <a:latin typeface="Arial"/>
                <a:cs typeface="Arial"/>
              </a:rPr>
              <a:t>Allows Secure Exam Review options </a:t>
            </a:r>
          </a:p>
          <a:p>
            <a:endParaRPr lang="en-US" sz="2500" b="0" dirty="0">
              <a:solidFill>
                <a:schemeClr val="bg1"/>
              </a:solidFill>
              <a:latin typeface="Arial"/>
              <a:cs typeface="Arial"/>
            </a:endParaRPr>
          </a:p>
          <a:p>
            <a:r>
              <a:rPr lang="en-US" sz="2500" b="0" dirty="0">
                <a:solidFill>
                  <a:schemeClr val="bg1"/>
                </a:solidFill>
                <a:latin typeface="Arial"/>
                <a:cs typeface="Arial"/>
              </a:rPr>
              <a:t>See Moodle </a:t>
            </a:r>
            <a:r>
              <a:rPr lang="en-US" sz="2500" b="0" dirty="0">
                <a:solidFill>
                  <a:schemeClr val="bg1"/>
                </a:solidFill>
                <a:latin typeface="Arial"/>
                <a:cs typeface="Arial"/>
                <a:hlinkClick r:id="rId2">
                  <a:extLst>
                    <a:ext uri="{A12FA001-AC4F-418D-AE19-62706E023703}">
                      <ahyp:hlinkClr xmlns:ahyp="http://schemas.microsoft.com/office/drawing/2018/hyperlinkcolor" val="tx"/>
                    </a:ext>
                  </a:extLst>
                </a:hlinkClick>
              </a:rPr>
              <a:t>Student Resource page </a:t>
            </a:r>
            <a:r>
              <a:rPr lang="en-US" sz="2500" b="0" dirty="0">
                <a:solidFill>
                  <a:schemeClr val="bg1"/>
                </a:solidFill>
                <a:latin typeface="Arial"/>
                <a:cs typeface="Arial"/>
              </a:rPr>
              <a:t>for Installation guide and more information. </a:t>
            </a:r>
          </a:p>
          <a:p>
            <a:br>
              <a:rPr lang="en-US" sz="2500" dirty="0">
                <a:latin typeface="Arial" panose="020B0604020202020204" pitchFamily="34" charset="0"/>
                <a:cs typeface="Arial" panose="020B0604020202020204" pitchFamily="34" charset="0"/>
              </a:rPr>
            </a:br>
            <a:br>
              <a:rPr lang="en-US" sz="2500" dirty="0">
                <a:latin typeface="Arial" panose="020B0604020202020204" pitchFamily="34" charset="0"/>
                <a:cs typeface="Arial" panose="020B0604020202020204" pitchFamily="34" charset="0"/>
              </a:rPr>
            </a:br>
            <a:br>
              <a:rPr lang="en-US" sz="2500" dirty="0">
                <a:latin typeface="Arial" panose="020B0604020202020204" pitchFamily="34" charset="0"/>
                <a:cs typeface="Arial" panose="020B0604020202020204" pitchFamily="34" charset="0"/>
              </a:rPr>
            </a:br>
            <a:r>
              <a:rPr lang="en-US" sz="2500" dirty="0">
                <a:latin typeface="Arial" panose="020B0604020202020204" pitchFamily="34" charset="0"/>
                <a:cs typeface="Arial" panose="020B0604020202020204" pitchFamily="34" charset="0"/>
              </a:rPr>
              <a:t>       </a:t>
            </a:r>
            <a:br>
              <a:rPr lang="en-US" sz="2500" dirty="0">
                <a:latin typeface="Arial" panose="020B0604020202020204" pitchFamily="34" charset="0"/>
                <a:cs typeface="Arial" panose="020B0604020202020204" pitchFamily="34" charset="0"/>
              </a:rPr>
            </a:br>
            <a:endParaRPr lang="en-US" sz="25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F170AA8-5D03-B108-EE2D-0B40E3638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5903" y="318041"/>
            <a:ext cx="3071616" cy="869187"/>
          </a:xfrm>
          <a:prstGeom prst="rect">
            <a:avLst/>
          </a:prstGeom>
          <a:effectLst>
            <a:glow>
              <a:schemeClr val="accent1">
                <a:alpha val="40000"/>
              </a:schemeClr>
            </a:glow>
          </a:effectLst>
        </p:spPr>
      </p:pic>
      <p:sp>
        <p:nvSpPr>
          <p:cNvPr id="8" name="TextBox 7">
            <a:extLst>
              <a:ext uri="{FF2B5EF4-FFF2-40B4-BE49-F238E27FC236}">
                <a16:creationId xmlns:a16="http://schemas.microsoft.com/office/drawing/2014/main" id="{F8B031EE-DBE6-8993-8C93-50BBC239EAC1}"/>
              </a:ext>
            </a:extLst>
          </p:cNvPr>
          <p:cNvSpPr txBox="1"/>
          <p:nvPr/>
        </p:nvSpPr>
        <p:spPr>
          <a:xfrm>
            <a:off x="1060905" y="418890"/>
            <a:ext cx="2743200" cy="4308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600"/>
              </a:spcAft>
            </a:pPr>
            <a:r>
              <a:rPr lang="en-US" sz="2800" b="1" dirty="0" err="1">
                <a:solidFill>
                  <a:schemeClr val="bg1"/>
                </a:solidFill>
              </a:rPr>
              <a:t>ExamSoft</a:t>
            </a:r>
            <a:endParaRPr lang="en-US" dirty="0">
              <a:solidFill>
                <a:schemeClr val="bg1"/>
              </a:solidFill>
            </a:endParaRPr>
          </a:p>
        </p:txBody>
      </p:sp>
    </p:spTree>
    <p:extLst>
      <p:ext uri="{BB962C8B-B14F-4D97-AF65-F5344CB8AC3E}">
        <p14:creationId xmlns:p14="http://schemas.microsoft.com/office/powerpoint/2010/main" val="1388914409"/>
      </p:ext>
    </p:extLst>
  </p:cSld>
  <p:clrMapOvr>
    <a:masterClrMapping/>
  </p:clrMapOvr>
  <mc:AlternateContent xmlns:mc="http://schemas.openxmlformats.org/markup-compatibility/2006" xmlns:p14="http://schemas.microsoft.com/office/powerpoint/2010/main">
    <mc:Choice Requires="p14">
      <p:transition spd="slow" p14:dur="2500" advClick="0" advTm="5000"/>
    </mc:Choice>
    <mc:Fallback xmlns="">
      <p:transition spd="slow" advClick="0"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sp>
        <p:nvSpPr>
          <p:cNvPr id="2" name="TextBox 1"/>
          <p:cNvSpPr txBox="1"/>
          <p:nvPr/>
        </p:nvSpPr>
        <p:spPr>
          <a:xfrm>
            <a:off x="1872487" y="-288657"/>
            <a:ext cx="8326315" cy="646331"/>
          </a:xfrm>
          <a:prstGeom prst="rect">
            <a:avLst/>
          </a:prstGeom>
          <a:noFill/>
          <a:ln>
            <a:noFill/>
          </a:ln>
        </p:spPr>
        <p:txBody>
          <a:bodyPr wrap="square" rtlCol="0">
            <a:spAutoFit/>
          </a:bodyPr>
          <a:lstStyle/>
          <a:p>
            <a:pPr defTabSz="457200"/>
            <a:endParaRPr lang="en-US" dirty="0">
              <a:solidFill>
                <a:srgbClr val="000000"/>
              </a:solidFill>
              <a:latin typeface="Times New Roman"/>
            </a:endParaRPr>
          </a:p>
          <a:p>
            <a:pPr defTabSz="457200"/>
            <a:endParaRPr lang="en-US" dirty="0">
              <a:solidFill>
                <a:srgbClr val="000000"/>
              </a:solidFill>
              <a:latin typeface="Times New Roman"/>
            </a:endParaRPr>
          </a:p>
        </p:txBody>
      </p:sp>
      <p:sp>
        <p:nvSpPr>
          <p:cNvPr id="6" name="Rectangle 5"/>
          <p:cNvSpPr/>
          <p:nvPr/>
        </p:nvSpPr>
        <p:spPr>
          <a:xfrm>
            <a:off x="4381178" y="104451"/>
            <a:ext cx="2829621" cy="523220"/>
          </a:xfrm>
          <a:prstGeom prst="rect">
            <a:avLst/>
          </a:prstGeom>
        </p:spPr>
        <p:txBody>
          <a:bodyPr wrap="none">
            <a:spAutoFit/>
          </a:bodyPr>
          <a:lstStyle/>
          <a:p>
            <a:pPr defTabSz="457200"/>
            <a:r>
              <a:rPr lang="en-US" sz="2800" b="1" dirty="0">
                <a:solidFill>
                  <a:schemeClr val="bg1"/>
                </a:solidFill>
                <a:latin typeface="Arial" panose="020B0604020202020204" pitchFamily="34" charset="0"/>
                <a:cs typeface="Arial" panose="020B0604020202020204" pitchFamily="34" charset="0"/>
              </a:rPr>
              <a:t>Campus</a:t>
            </a:r>
            <a:r>
              <a:rPr lang="en-US" sz="2800" b="1" dirty="0">
                <a:solidFill>
                  <a:schemeClr val="bg1"/>
                </a:solidFill>
                <a:latin typeface="Times New Roman"/>
                <a:cs typeface="Times New Roman"/>
              </a:rPr>
              <a:t> Portal  </a:t>
            </a:r>
            <a:endParaRPr lang="en-US" dirty="0">
              <a:solidFill>
                <a:schemeClr val="bg1"/>
              </a:solidFill>
              <a:latin typeface="Times New Roman"/>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1391" y="692727"/>
            <a:ext cx="7408509" cy="6009542"/>
          </a:xfrm>
          <a:prstGeom prst="rect">
            <a:avLst/>
          </a:prstGeom>
        </p:spPr>
      </p:pic>
      <p:sp>
        <p:nvSpPr>
          <p:cNvPr id="8" name="TextBox 7"/>
          <p:cNvSpPr txBox="1"/>
          <p:nvPr/>
        </p:nvSpPr>
        <p:spPr>
          <a:xfrm>
            <a:off x="4202567" y="962724"/>
            <a:ext cx="4493607" cy="642801"/>
          </a:xfrm>
          <a:prstGeom prst="rect">
            <a:avLst/>
          </a:prstGeom>
          <a:noFill/>
        </p:spPr>
        <p:txBody>
          <a:bodyPr wrap="none" lIns="0" tIns="0" rIns="0" bIns="0" rtlCol="0">
            <a:noAutofit/>
          </a:bodyPr>
          <a:lstStyle/>
          <a:p>
            <a:pPr>
              <a:spcAft>
                <a:spcPts val="600"/>
              </a:spcAft>
            </a:pPr>
            <a:r>
              <a:rPr lang="en-US" dirty="0">
                <a:hlinkClick r:id="rId3"/>
              </a:rPr>
              <a:t>https://pson.empower-xl.com/fusebox.cfm</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490" y="3239736"/>
            <a:ext cx="1634481" cy="1634481"/>
          </a:xfrm>
          <a:prstGeom prst="rect">
            <a:avLst/>
          </a:prstGeom>
        </p:spPr>
      </p:pic>
      <p:sp>
        <p:nvSpPr>
          <p:cNvPr id="4" name="Rectangle 3"/>
          <p:cNvSpPr/>
          <p:nvPr/>
        </p:nvSpPr>
        <p:spPr>
          <a:xfrm>
            <a:off x="99635" y="2523663"/>
            <a:ext cx="2231756" cy="646331"/>
          </a:xfrm>
          <a:prstGeom prst="rect">
            <a:avLst/>
          </a:prstGeom>
        </p:spPr>
        <p:txBody>
          <a:bodyPr wrap="square">
            <a:spAutoFit/>
          </a:bodyPr>
          <a:lstStyle/>
          <a:p>
            <a:r>
              <a:rPr lang="en-US" b="1" dirty="0">
                <a:solidFill>
                  <a:schemeClr val="bg1"/>
                </a:solidFill>
                <a:latin typeface="Times New Roman"/>
                <a:cs typeface="Times New Roman"/>
              </a:rPr>
              <a:t>Scan for Campus Portal</a:t>
            </a:r>
            <a:endParaRPr lang="en-US" dirty="0"/>
          </a:p>
        </p:txBody>
      </p:sp>
      <p:pic>
        <p:nvPicPr>
          <p:cNvPr id="5" name="Picture 4">
            <a:extLst>
              <a:ext uri="{FF2B5EF4-FFF2-40B4-BE49-F238E27FC236}">
                <a16:creationId xmlns:a16="http://schemas.microsoft.com/office/drawing/2014/main" id="{0902DB78-07E3-F7EA-4C60-1B0E6C2C469C}"/>
              </a:ext>
            </a:extLst>
          </p:cNvPr>
          <p:cNvPicPr>
            <a:picLocks noChangeAspect="1"/>
          </p:cNvPicPr>
          <p:nvPr/>
        </p:nvPicPr>
        <p:blipFill>
          <a:blip r:embed="rId5"/>
          <a:stretch>
            <a:fillRect/>
          </a:stretch>
        </p:blipFill>
        <p:spPr>
          <a:xfrm>
            <a:off x="23246" y="3135814"/>
            <a:ext cx="2162016" cy="1955109"/>
          </a:xfrm>
          <a:prstGeom prst="rect">
            <a:avLst/>
          </a:prstGeom>
        </p:spPr>
      </p:pic>
    </p:spTree>
    <p:extLst>
      <p:ext uri="{BB962C8B-B14F-4D97-AF65-F5344CB8AC3E}">
        <p14:creationId xmlns:p14="http://schemas.microsoft.com/office/powerpoint/2010/main" val="136829156"/>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51B3CA-790D-465D-9B97-AA9876E357B9}"/>
              </a:ext>
              <a:ext uri="{C183D7F6-B498-43B3-948B-1728B52AA6E4}">
                <adec:decorative xmlns:adec="http://schemas.microsoft.com/office/drawing/2017/decorative" val="1"/>
              </a:ext>
            </a:extLst>
          </p:cNvPr>
          <p:cNvSpPr/>
          <p:nvPr/>
        </p:nvSpPr>
        <p:spPr>
          <a:xfrm>
            <a:off x="6134717" y="0"/>
            <a:ext cx="3979575" cy="6858000"/>
          </a:xfrm>
          <a:prstGeom prst="rect">
            <a:avLst/>
          </a:prstGeom>
          <a:solidFill>
            <a:srgbClr val="FFFFFF">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 name="TextBox 21">
            <a:extLst>
              <a:ext uri="{FF2B5EF4-FFF2-40B4-BE49-F238E27FC236}">
                <a16:creationId xmlns:a16="http://schemas.microsoft.com/office/drawing/2014/main" id="{75C12D97-9EB3-9E46-86D3-3A2CA06C20D2}"/>
              </a:ext>
            </a:extLst>
          </p:cNvPr>
          <p:cNvSpPr txBox="1"/>
          <p:nvPr/>
        </p:nvSpPr>
        <p:spPr bwMode="gray">
          <a:xfrm>
            <a:off x="6538395" y="2501201"/>
            <a:ext cx="2983941" cy="142192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pPr>
            <a:r>
              <a:rPr lang="en-US" sz="3200" b="1" dirty="0">
                <a:gradFill>
                  <a:gsLst>
                    <a:gs pos="0">
                      <a:schemeClr val="accent1"/>
                    </a:gs>
                    <a:gs pos="51300">
                      <a:schemeClr val="accent2"/>
                    </a:gs>
                    <a:gs pos="100000">
                      <a:schemeClr val="accent3"/>
                    </a:gs>
                  </a:gsLst>
                  <a:lin ang="0" scaled="0"/>
                </a:gradFill>
              </a:rPr>
              <a:t>Academic Technology Department</a:t>
            </a:r>
            <a:endParaRPr lang="en-US" sz="3200" b="1" dirty="0">
              <a:gradFill>
                <a:gsLst>
                  <a:gs pos="0">
                    <a:srgbClr val="00AEEF"/>
                  </a:gs>
                  <a:gs pos="51300">
                    <a:srgbClr val="221F72"/>
                  </a:gs>
                  <a:gs pos="100000">
                    <a:srgbClr val="D80B8C"/>
                  </a:gs>
                </a:gsLst>
                <a:lin ang="0" scaled="0"/>
              </a:gradFill>
              <a:cs typeface="Arial"/>
            </a:endParaRPr>
          </a:p>
        </p:txBody>
      </p:sp>
      <p:sp>
        <p:nvSpPr>
          <p:cNvPr id="10" name="Title 1">
            <a:extLst>
              <a:ext uri="{FF2B5EF4-FFF2-40B4-BE49-F238E27FC236}">
                <a16:creationId xmlns:a16="http://schemas.microsoft.com/office/drawing/2014/main" id="{8468F2B1-EF8F-4772-ADA1-4195B20EBA74}"/>
              </a:ext>
            </a:extLst>
          </p:cNvPr>
          <p:cNvSpPr>
            <a:spLocks noGrp="1"/>
          </p:cNvSpPr>
          <p:nvPr/>
        </p:nvSpPr>
        <p:spPr bwMode="gray">
          <a:xfrm>
            <a:off x="6582825" y="3920978"/>
            <a:ext cx="3518121" cy="843622"/>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400" kern="1200" spc="-300">
                <a:solidFill>
                  <a:schemeClr val="bg1"/>
                </a:solidFill>
                <a:latin typeface="+mj-lt"/>
                <a:ea typeface="+mj-ea"/>
                <a:cs typeface="+mj-cs"/>
              </a:defRPr>
            </a:lvl1pPr>
          </a:lstStyle>
          <a:p>
            <a:r>
              <a:rPr lang="en-US" b="1" dirty="0">
                <a:solidFill>
                  <a:srgbClr val="000000"/>
                </a:solidFill>
              </a:rPr>
              <a:t>Thank You!</a:t>
            </a:r>
            <a:endParaRPr lang="en-US" b="1" dirty="0">
              <a:solidFill>
                <a:srgbClr val="000000"/>
              </a:solidFill>
              <a:cs typeface="Arial"/>
            </a:endParaRPr>
          </a:p>
        </p:txBody>
      </p:sp>
      <p:pic>
        <p:nvPicPr>
          <p:cNvPr id="11" name="Graphic 20" descr="User" title="Icon - Presenter Name">
            <a:extLst>
              <a:ext uri="{FF2B5EF4-FFF2-40B4-BE49-F238E27FC236}">
                <a16:creationId xmlns:a16="http://schemas.microsoft.com/office/drawing/2014/main" id="{97242EBD-470B-4FB1-9B4C-E6DCB282152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2150" y="5034270"/>
            <a:ext cx="218900" cy="218900"/>
          </a:xfrm>
          <a:prstGeom prst="rect">
            <a:avLst/>
          </a:prstGeom>
        </p:spPr>
      </p:pic>
      <p:sp>
        <p:nvSpPr>
          <p:cNvPr id="12" name="Subtitle 2">
            <a:extLst>
              <a:ext uri="{FF2B5EF4-FFF2-40B4-BE49-F238E27FC236}">
                <a16:creationId xmlns:a16="http://schemas.microsoft.com/office/drawing/2014/main" id="{565124A8-7554-4DB8-896F-F9946B9CF1F9}"/>
              </a:ext>
            </a:extLst>
          </p:cNvPr>
          <p:cNvSpPr>
            <a:spLocks noGrp="1"/>
          </p:cNvSpPr>
          <p:nvPr/>
        </p:nvSpPr>
        <p:spPr bwMode="gray">
          <a:xfrm>
            <a:off x="6905624" y="5057775"/>
            <a:ext cx="3206053" cy="24765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spcAft>
                <a:spcPts val="500"/>
              </a:spcAft>
              <a:buClr>
                <a:schemeClr val="accent1"/>
              </a:buClr>
              <a:buFont typeface="Arial" panose="020B0604020202020204" pitchFamily="34" charset="0"/>
              <a:buNone/>
              <a:defRPr sz="1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500"/>
              </a:spcAft>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500"/>
              </a:spcBef>
              <a:spcAft>
                <a:spcPts val="500"/>
              </a:spcAft>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500"/>
              </a:spcBef>
              <a:spcAft>
                <a:spcPts val="500"/>
              </a:spcAft>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500"/>
              </a:spcBef>
              <a:spcAft>
                <a:spcPts val="500"/>
              </a:spcAft>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000000"/>
                </a:solidFill>
              </a:rPr>
              <a:t>Academic Technology Team</a:t>
            </a:r>
          </a:p>
        </p:txBody>
      </p:sp>
      <p:pic>
        <p:nvPicPr>
          <p:cNvPr id="16" name="Graphic 22" descr="Envelope" title="Icon Presenter Email">
            <a:extLst>
              <a:ext uri="{FF2B5EF4-FFF2-40B4-BE49-F238E27FC236}">
                <a16:creationId xmlns:a16="http://schemas.microsoft.com/office/drawing/2014/main" id="{D99072B1-8690-4652-9009-362F46A213C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2150" y="5347129"/>
            <a:ext cx="218900" cy="218900"/>
          </a:xfrm>
          <a:prstGeom prst="rect">
            <a:avLst/>
          </a:prstGeom>
        </p:spPr>
      </p:pic>
      <p:sp>
        <p:nvSpPr>
          <p:cNvPr id="17" name="Text Placeholder 18">
            <a:extLst>
              <a:ext uri="{FF2B5EF4-FFF2-40B4-BE49-F238E27FC236}">
                <a16:creationId xmlns:a16="http://schemas.microsoft.com/office/drawing/2014/main" id="{E48632CD-1506-46F5-A0DE-640903269D93}"/>
              </a:ext>
            </a:extLst>
          </p:cNvPr>
          <p:cNvSpPr>
            <a:spLocks noGrp="1"/>
          </p:cNvSpPr>
          <p:nvPr/>
        </p:nvSpPr>
        <p:spPr bwMode="gray">
          <a:xfrm>
            <a:off x="6905625" y="5334977"/>
            <a:ext cx="3206750" cy="24765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spcAft>
                <a:spcPts val="500"/>
              </a:spcAft>
              <a:buClr>
                <a:schemeClr val="accent1"/>
              </a:buClr>
              <a:buFont typeface="Arial" panose="020B0604020202020204" pitchFamily="34" charset="0"/>
              <a:buNone/>
              <a:defRPr lang="en-US" sz="1400" kern="1200" smtClean="0">
                <a:solidFill>
                  <a:schemeClr val="bg1"/>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lang="en-US" sz="2000" kern="1200" smtClean="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lang="en-US" sz="1800" kern="1200" smtClean="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lang="en-US" sz="1600" kern="1200" smtClean="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lang="en-ZA"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Report scams to: IT@pson.edu</a:t>
            </a:r>
          </a:p>
        </p:txBody>
      </p:sp>
    </p:spTree>
    <p:extLst>
      <p:ext uri="{BB962C8B-B14F-4D97-AF65-F5344CB8AC3E}">
        <p14:creationId xmlns:p14="http://schemas.microsoft.com/office/powerpoint/2010/main" val="2730644021"/>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7081" y="5148467"/>
            <a:ext cx="2158551" cy="932102"/>
          </a:xfrm>
          <a:prstGeom prst="rect">
            <a:avLst/>
          </a:prstGeom>
        </p:spPr>
      </p:pic>
      <p:pic>
        <p:nvPicPr>
          <p:cNvPr id="4" name="Picture 3"/>
          <p:cNvPicPr>
            <a:picLocks noChangeAspect="1"/>
          </p:cNvPicPr>
          <p:nvPr/>
        </p:nvPicPr>
        <p:blipFill>
          <a:blip r:embed="rId3"/>
          <a:stretch>
            <a:fillRect/>
          </a:stretch>
        </p:blipFill>
        <p:spPr>
          <a:xfrm>
            <a:off x="2550618" y="118126"/>
            <a:ext cx="5758350" cy="6564019"/>
          </a:xfrm>
          <a:prstGeom prst="rect">
            <a:avLst/>
          </a:prstGeom>
          <a:effectLst>
            <a:outerShdw blurRad="50800" dist="50800" dir="5400000" algn="ctr" rotWithShape="0">
              <a:schemeClr val="bg1"/>
            </a:outerShdw>
          </a:effectLst>
        </p:spPr>
      </p:pic>
      <p:sp>
        <p:nvSpPr>
          <p:cNvPr id="7" name="TextBox 6">
            <a:extLst>
              <a:ext uri="{FF2B5EF4-FFF2-40B4-BE49-F238E27FC236}">
                <a16:creationId xmlns:a16="http://schemas.microsoft.com/office/drawing/2014/main" id="{A7F7FDA5-457C-E360-1A7F-7E9C103E89C2}"/>
              </a:ext>
            </a:extLst>
          </p:cNvPr>
          <p:cNvSpPr txBox="1"/>
          <p:nvPr/>
        </p:nvSpPr>
        <p:spPr>
          <a:xfrm>
            <a:off x="3358041" y="898200"/>
            <a:ext cx="4215161" cy="6081024"/>
          </a:xfrm>
          <a:prstGeom prst="rect">
            <a:avLst/>
          </a:prstGeom>
          <a:noFill/>
        </p:spPr>
        <p:txBody>
          <a:bodyPr wrap="square" rtlCol="0">
            <a:spAutoFit/>
          </a:bodyPr>
          <a:lstStyle/>
          <a:p>
            <a:pPr marL="342900" indent="-342900" defTabSz="457200">
              <a:lnSpc>
                <a:spcPct val="150000"/>
              </a:lnSpc>
              <a:buFont typeface="+mj-lt"/>
              <a:buAutoNum type="arabicPeriod"/>
            </a:pPr>
            <a:r>
              <a:rPr lang="en-US" sz="2000" dirty="0">
                <a:solidFill>
                  <a:schemeClr val="bg1"/>
                </a:solidFill>
                <a:latin typeface="Arial" panose="020B0604020202020204" pitchFamily="34" charset="0"/>
                <a:ea typeface="Times New Roman"/>
                <a:cs typeface="Arial" panose="020B0604020202020204" pitchFamily="34" charset="0"/>
              </a:rPr>
              <a:t>Academic Technology Policies</a:t>
            </a:r>
          </a:p>
          <a:p>
            <a:pPr marL="342900" indent="-342900" defTabSz="457200">
              <a:lnSpc>
                <a:spcPct val="150000"/>
              </a:lnSpc>
              <a:buFont typeface="+mj-lt"/>
              <a:buAutoNum type="arabicPeriod"/>
            </a:pPr>
            <a:r>
              <a:rPr lang="en-US" sz="2000" dirty="0">
                <a:solidFill>
                  <a:schemeClr val="bg1"/>
                </a:solidFill>
                <a:latin typeface="Arial" panose="020B0604020202020204" pitchFamily="34" charset="0"/>
                <a:ea typeface="Times New Roman"/>
                <a:cs typeface="Arial" panose="020B0604020202020204" pitchFamily="34" charset="0"/>
              </a:rPr>
              <a:t>Moodle </a:t>
            </a:r>
          </a:p>
          <a:p>
            <a:pPr marL="800100" lvl="1" indent="-342900" defTabSz="457200">
              <a:lnSpc>
                <a:spcPct val="150000"/>
              </a:lnSpc>
              <a:buFont typeface="+mj-lt"/>
              <a:buAutoNum type="alphaLcPeriod"/>
            </a:pPr>
            <a:r>
              <a:rPr lang="en-US" sz="2000" dirty="0">
                <a:solidFill>
                  <a:schemeClr val="bg1"/>
                </a:solidFill>
                <a:latin typeface="Arial" panose="020B0604020202020204" pitchFamily="34" charset="0"/>
                <a:ea typeface="Times New Roman"/>
                <a:cs typeface="Arial" panose="020B0604020202020204" pitchFamily="34" charset="0"/>
              </a:rPr>
              <a:t>User Login </a:t>
            </a:r>
          </a:p>
          <a:p>
            <a:pPr marL="800100" lvl="1" indent="-342900" defTabSz="457200">
              <a:lnSpc>
                <a:spcPct val="150000"/>
              </a:lnSpc>
              <a:buFont typeface="+mj-lt"/>
              <a:buAutoNum type="alphaLcPeriod"/>
            </a:pPr>
            <a:r>
              <a:rPr lang="en-US" sz="2000" dirty="0">
                <a:solidFill>
                  <a:schemeClr val="bg1"/>
                </a:solidFill>
                <a:latin typeface="Arial" panose="020B0604020202020204" pitchFamily="34" charset="0"/>
                <a:ea typeface="Times New Roman"/>
                <a:cs typeface="Arial" panose="020B0604020202020204" pitchFamily="34" charset="0"/>
              </a:rPr>
              <a:t>Editing Your Profile. </a:t>
            </a:r>
          </a:p>
          <a:p>
            <a:pPr marL="800100" lvl="1" indent="-342900" defTabSz="457200">
              <a:lnSpc>
                <a:spcPct val="150000"/>
              </a:lnSpc>
              <a:buFont typeface="+mj-lt"/>
              <a:buAutoNum type="alphaLcPeriod"/>
            </a:pPr>
            <a:r>
              <a:rPr lang="en-US" sz="2000" dirty="0">
                <a:solidFill>
                  <a:schemeClr val="bg1"/>
                </a:solidFill>
                <a:latin typeface="Arial" panose="020B0604020202020204" pitchFamily="34" charset="0"/>
                <a:ea typeface="Times New Roman"/>
                <a:cs typeface="Arial" panose="020B0604020202020204" pitchFamily="34" charset="0"/>
              </a:rPr>
              <a:t>Setting Preferences</a:t>
            </a:r>
          </a:p>
          <a:p>
            <a:pPr marL="800100" lvl="1" indent="-342900" defTabSz="457200">
              <a:lnSpc>
                <a:spcPct val="150000"/>
              </a:lnSpc>
              <a:buFont typeface="+mj-lt"/>
              <a:buAutoNum type="alphaLcPeriod"/>
            </a:pPr>
            <a:r>
              <a:rPr lang="en-US" sz="2000" dirty="0">
                <a:solidFill>
                  <a:schemeClr val="bg1"/>
                </a:solidFill>
                <a:latin typeface="Arial" panose="020B0604020202020204" pitchFamily="34" charset="0"/>
                <a:ea typeface="Times New Roman"/>
                <a:cs typeface="Arial" panose="020B0604020202020204" pitchFamily="34" charset="0"/>
              </a:rPr>
              <a:t>Entering your course page</a:t>
            </a:r>
          </a:p>
          <a:p>
            <a:pPr marL="800100" lvl="1" indent="-342900" defTabSz="457200">
              <a:lnSpc>
                <a:spcPct val="150000"/>
              </a:lnSpc>
              <a:buFont typeface="+mj-lt"/>
              <a:buAutoNum type="alphaLcPeriod"/>
            </a:pPr>
            <a:r>
              <a:rPr lang="en-US" sz="2000" dirty="0">
                <a:solidFill>
                  <a:schemeClr val="bg1"/>
                </a:solidFill>
                <a:latin typeface="Arial" panose="020B0604020202020204" pitchFamily="34" charset="0"/>
                <a:ea typeface="Times New Roman"/>
                <a:cs typeface="Arial" panose="020B0604020202020204" pitchFamily="34" charset="0"/>
              </a:rPr>
              <a:t>Viewing Course content</a:t>
            </a:r>
          </a:p>
          <a:p>
            <a:pPr marL="342900" indent="-342900" defTabSz="457200">
              <a:lnSpc>
                <a:spcPct val="150000"/>
              </a:lnSpc>
              <a:buFont typeface="+mj-lt"/>
              <a:buAutoNum type="arabicPeriod"/>
            </a:pPr>
            <a:r>
              <a:rPr lang="en-US" sz="2000" dirty="0">
                <a:solidFill>
                  <a:schemeClr val="bg1"/>
                </a:solidFill>
                <a:latin typeface="Arial" panose="020B0604020202020204" pitchFamily="34" charset="0"/>
                <a:ea typeface="Times New Roman"/>
                <a:cs typeface="Arial" panose="020B0604020202020204" pitchFamily="34" charset="0"/>
              </a:rPr>
              <a:t>PSON IT Support Request</a:t>
            </a:r>
          </a:p>
          <a:p>
            <a:pPr marL="342900" indent="-342900" defTabSz="457200">
              <a:lnSpc>
                <a:spcPct val="150000"/>
              </a:lnSpc>
              <a:buFont typeface="+mj-lt"/>
              <a:buAutoNum type="arabicPeriod"/>
            </a:pPr>
            <a:r>
              <a:rPr lang="en-US" sz="2000" dirty="0">
                <a:solidFill>
                  <a:schemeClr val="bg1"/>
                </a:solidFill>
                <a:latin typeface="Arial" panose="020B0604020202020204" pitchFamily="34" charset="0"/>
                <a:ea typeface="Times New Roman"/>
                <a:cs typeface="Arial" panose="020B0604020202020204" pitchFamily="34" charset="0"/>
              </a:rPr>
              <a:t>PSON Moodle Mobile</a:t>
            </a:r>
          </a:p>
          <a:p>
            <a:pPr marL="342900" indent="-342900" defTabSz="457200">
              <a:lnSpc>
                <a:spcPct val="150000"/>
              </a:lnSpc>
              <a:buFont typeface="+mj-lt"/>
              <a:buAutoNum type="arabicPeriod"/>
            </a:pPr>
            <a:r>
              <a:rPr lang="en-US" sz="2000" dirty="0">
                <a:solidFill>
                  <a:schemeClr val="bg1"/>
                </a:solidFill>
                <a:latin typeface="Arial" panose="020B0604020202020204" pitchFamily="34" charset="0"/>
                <a:ea typeface="Times New Roman"/>
                <a:cs typeface="Arial" panose="020B0604020202020204" pitchFamily="34" charset="0"/>
              </a:rPr>
              <a:t>PSON Gmail</a:t>
            </a:r>
          </a:p>
          <a:p>
            <a:pPr marL="342900" indent="-342900" defTabSz="457200">
              <a:lnSpc>
                <a:spcPct val="150000"/>
              </a:lnSpc>
              <a:buFont typeface="+mj-lt"/>
              <a:buAutoNum type="arabicPeriod"/>
            </a:pPr>
            <a:r>
              <a:rPr lang="en-US" sz="2000" dirty="0" err="1">
                <a:solidFill>
                  <a:schemeClr val="bg1"/>
                </a:solidFill>
                <a:latin typeface="Arial" panose="020B0604020202020204" pitchFamily="34" charset="0"/>
                <a:ea typeface="Times New Roman"/>
                <a:cs typeface="Arial" panose="020B0604020202020204" pitchFamily="34" charset="0"/>
              </a:rPr>
              <a:t>ExamSoft</a:t>
            </a:r>
            <a:endParaRPr lang="en-US" sz="2000" dirty="0">
              <a:solidFill>
                <a:schemeClr val="bg1"/>
              </a:solidFill>
              <a:latin typeface="Arial" panose="020B0604020202020204" pitchFamily="34" charset="0"/>
              <a:ea typeface="Times New Roman"/>
              <a:cs typeface="Arial" panose="020B0604020202020204" pitchFamily="34" charset="0"/>
            </a:endParaRPr>
          </a:p>
          <a:p>
            <a:pPr marL="342900" indent="-342900" defTabSz="457200">
              <a:lnSpc>
                <a:spcPct val="150000"/>
              </a:lnSpc>
              <a:buFont typeface="+mj-lt"/>
              <a:buAutoNum type="arabicPeriod"/>
            </a:pPr>
            <a:r>
              <a:rPr lang="en-US" sz="2000" dirty="0">
                <a:solidFill>
                  <a:schemeClr val="bg1"/>
                </a:solidFill>
                <a:latin typeface="Arial" panose="020B0604020202020204" pitchFamily="34" charset="0"/>
                <a:ea typeface="Times New Roman"/>
                <a:cs typeface="Arial" panose="020B0604020202020204" pitchFamily="34" charset="0"/>
              </a:rPr>
              <a:t>Campus Portal</a:t>
            </a:r>
            <a:br>
              <a:rPr lang="en-US" sz="2000" dirty="0">
                <a:solidFill>
                  <a:schemeClr val="bg1"/>
                </a:solidFill>
                <a:latin typeface="Neue Haas Grotesk Text Pro" panose="020B0504020202020204" pitchFamily="34" charset="0"/>
                <a:ea typeface="Times New Roman"/>
              </a:rPr>
            </a:br>
            <a:endParaRPr lang="en-US" sz="2200" dirty="0">
              <a:solidFill>
                <a:schemeClr val="bg1"/>
              </a:solidFill>
              <a:latin typeface="Neue Haas Grotesk Text Pro" panose="020B0504020202020204" pitchFamily="34" charset="0"/>
            </a:endParaRPr>
          </a:p>
        </p:txBody>
      </p:sp>
      <p:sp>
        <p:nvSpPr>
          <p:cNvPr id="8" name="TextBox 7"/>
          <p:cNvSpPr txBox="1"/>
          <p:nvPr/>
        </p:nvSpPr>
        <p:spPr>
          <a:xfrm>
            <a:off x="4515393" y="449235"/>
            <a:ext cx="914400" cy="914400"/>
          </a:xfrm>
          <a:prstGeom prst="rect">
            <a:avLst/>
          </a:prstGeom>
          <a:noFill/>
        </p:spPr>
        <p:txBody>
          <a:bodyPr wrap="none" lIns="0" tIns="0" rIns="0" bIns="0" rtlCol="0">
            <a:noAutofit/>
          </a:bodyPr>
          <a:lstStyle/>
          <a:p>
            <a:pPr algn="l">
              <a:spcAft>
                <a:spcPts val="600"/>
              </a:spcAft>
            </a:pPr>
            <a:r>
              <a:rPr lang="en-US" sz="3200" b="1" dirty="0">
                <a:solidFill>
                  <a:schemeClr val="bg1"/>
                </a:solidFill>
                <a:latin typeface="Times New Roman" panose="02020603050405020304" pitchFamily="18" charset="0"/>
                <a:cs typeface="Times New Roman" panose="02020603050405020304" pitchFamily="18" charset="0"/>
              </a:rPr>
              <a:t>TOPICS</a:t>
            </a:r>
            <a:r>
              <a:rPr lang="en-US" b="1" dirty="0"/>
              <a:t> </a:t>
            </a:r>
          </a:p>
        </p:txBody>
      </p:sp>
    </p:spTree>
    <p:extLst>
      <p:ext uri="{BB962C8B-B14F-4D97-AF65-F5344CB8AC3E}">
        <p14:creationId xmlns:p14="http://schemas.microsoft.com/office/powerpoint/2010/main" val="3053456161"/>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65571" y="1011086"/>
            <a:ext cx="6497689" cy="5693317"/>
          </a:xfrm>
          <a:prstGeom prst="rect">
            <a:avLst/>
          </a:prstGeom>
          <a:effectLst>
            <a:outerShdw blurRad="50800" dist="50800" dir="5400000" algn="ctr" rotWithShape="0">
              <a:schemeClr val="bg1"/>
            </a:outerShdw>
          </a:effectLst>
        </p:spPr>
      </p:pic>
      <p:sp>
        <p:nvSpPr>
          <p:cNvPr id="6" name="Title 3">
            <a:extLst>
              <a:ext uri="{FF2B5EF4-FFF2-40B4-BE49-F238E27FC236}">
                <a16:creationId xmlns:a16="http://schemas.microsoft.com/office/drawing/2014/main" id="{5BE04001-4260-145C-A1BA-F2FD0D8AF9A2}"/>
              </a:ext>
            </a:extLst>
          </p:cNvPr>
          <p:cNvSpPr>
            <a:spLocks noGrp="1"/>
          </p:cNvSpPr>
          <p:nvPr>
            <p:ph type="title"/>
          </p:nvPr>
        </p:nvSpPr>
        <p:spPr>
          <a:xfrm>
            <a:off x="907793" y="327835"/>
            <a:ext cx="10149840" cy="2103120"/>
          </a:xfrm>
        </p:spPr>
        <p:txBody>
          <a:bodyPr anchor="t">
            <a:normAutofit/>
          </a:bodyPr>
          <a:lstStyle/>
          <a:p>
            <a:r>
              <a:rPr lang="en-US" sz="4000" dirty="0">
                <a:latin typeface="Arial" panose="020B0604020202020204" pitchFamily="34" charset="0"/>
                <a:cs typeface="Arial" panose="020B0604020202020204" pitchFamily="34" charset="0"/>
              </a:rPr>
              <a:t>Academic Technology Policies overview</a:t>
            </a:r>
          </a:p>
        </p:txBody>
      </p:sp>
      <p:sp>
        <p:nvSpPr>
          <p:cNvPr id="3" name="TextBox 2">
            <a:extLst>
              <a:ext uri="{FF2B5EF4-FFF2-40B4-BE49-F238E27FC236}">
                <a16:creationId xmlns:a16="http://schemas.microsoft.com/office/drawing/2014/main" id="{07751BB8-A985-2330-18AD-DDE39887321B}"/>
              </a:ext>
            </a:extLst>
          </p:cNvPr>
          <p:cNvSpPr txBox="1"/>
          <p:nvPr/>
        </p:nvSpPr>
        <p:spPr>
          <a:xfrm>
            <a:off x="2683163" y="1318022"/>
            <a:ext cx="6825673" cy="5539978"/>
          </a:xfrm>
          <a:prstGeom prst="rect">
            <a:avLst/>
          </a:prstGeom>
          <a:noFill/>
        </p:spPr>
        <p:txBody>
          <a:bodyPr wrap="square" rtlCol="0">
            <a:spAutoFit/>
          </a:bodyPr>
          <a:lstStyle/>
          <a:p>
            <a:pPr marL="457200" indent="-457200" defTabSz="457200">
              <a:buFont typeface="+mj-lt"/>
              <a:buAutoNum type="arabicPeriod"/>
            </a:pPr>
            <a:r>
              <a:rPr lang="en-US" sz="2400" b="1" dirty="0">
                <a:solidFill>
                  <a:schemeClr val="bg1"/>
                </a:solidFill>
                <a:latin typeface="Arial" panose="020B0604020202020204" pitchFamily="34" charset="0"/>
                <a:ea typeface="Times New Roman"/>
                <a:cs typeface="Arial" panose="020B0604020202020204" pitchFamily="34" charset="0"/>
              </a:rPr>
              <a:t>Levels of Support</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Program required Applications – Full support</a:t>
            </a:r>
          </a:p>
          <a:p>
            <a:pPr marL="1428750" lvl="2" indent="-514350" defTabSz="457200">
              <a:buFont typeface="+mj-lt"/>
              <a:buAutoNum type="romanLcPeriod"/>
            </a:pPr>
            <a:r>
              <a:rPr lang="en-US" sz="1600" dirty="0">
                <a:solidFill>
                  <a:schemeClr val="bg1"/>
                </a:solidFill>
                <a:latin typeface="Arial" panose="020B0604020202020204" pitchFamily="34" charset="0"/>
                <a:ea typeface="Times New Roman"/>
                <a:cs typeface="Arial" panose="020B0604020202020204" pitchFamily="34" charset="0"/>
              </a:rPr>
              <a:t>Moodle, Gmail, Empower, etc.</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School owned equipment – Full support</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Personal Education Equipment</a:t>
            </a:r>
          </a:p>
          <a:p>
            <a:pPr marL="1428750" lvl="2" indent="-514350" defTabSz="457200">
              <a:buFont typeface="+mj-lt"/>
              <a:buAutoNum type="romanLcPeriod"/>
            </a:pPr>
            <a:r>
              <a:rPr lang="en-US" sz="1600" dirty="0">
                <a:solidFill>
                  <a:schemeClr val="bg1"/>
                </a:solidFill>
                <a:latin typeface="Arial" panose="020B0604020202020204" pitchFamily="34" charset="0"/>
                <a:ea typeface="Times New Roman"/>
                <a:cs typeface="Arial" panose="020B0604020202020204" pitchFamily="34" charset="0"/>
              </a:rPr>
              <a:t>Limited to Troubleshooting</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Third Party Applications</a:t>
            </a:r>
          </a:p>
          <a:p>
            <a:pPr marL="1428750" lvl="2" indent="-514350" defTabSz="457200">
              <a:buFont typeface="+mj-lt"/>
              <a:buAutoNum type="romanLcPeriod"/>
            </a:pPr>
            <a:r>
              <a:rPr lang="en-US" dirty="0">
                <a:solidFill>
                  <a:schemeClr val="bg1"/>
                </a:solidFill>
                <a:latin typeface="Arial" panose="020B0604020202020204" pitchFamily="34" charset="0"/>
                <a:ea typeface="Times New Roman"/>
                <a:cs typeface="Arial" panose="020B0604020202020204" pitchFamily="34" charset="0"/>
              </a:rPr>
              <a:t>Limited to Troubleshooting</a:t>
            </a:r>
          </a:p>
          <a:p>
            <a:pPr marL="457200" indent="-457200" defTabSz="457200">
              <a:buFont typeface="+mj-lt"/>
              <a:buAutoNum type="arabicPeriod"/>
            </a:pPr>
            <a:r>
              <a:rPr lang="en-US" sz="2400" b="1" dirty="0">
                <a:solidFill>
                  <a:schemeClr val="bg1"/>
                </a:solidFill>
                <a:latin typeface="Arial" panose="020B0604020202020204" pitchFamily="34" charset="0"/>
                <a:ea typeface="Times New Roman"/>
                <a:cs typeface="Arial" panose="020B0604020202020204" pitchFamily="34" charset="0"/>
              </a:rPr>
              <a:t>Google Drive</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Avoid uploading Personal Sensitive Information</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Alumni e-mail for up to a year</a:t>
            </a:r>
          </a:p>
          <a:p>
            <a:pPr marL="457200" indent="-457200" defTabSz="457200">
              <a:buFont typeface="+mj-lt"/>
              <a:buAutoNum type="arabicPeriod"/>
            </a:pPr>
            <a:r>
              <a:rPr lang="en-US" sz="2400" b="1" dirty="0">
                <a:solidFill>
                  <a:schemeClr val="bg1"/>
                </a:solidFill>
                <a:latin typeface="Arial" panose="020B0604020202020204" pitchFamily="34" charset="0"/>
                <a:ea typeface="Times New Roman"/>
                <a:cs typeface="Arial" panose="020B0604020202020204" pitchFamily="34" charset="0"/>
              </a:rPr>
              <a:t>Phishing</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Responsible for your own activity</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Don’t open e-mails from Unknown Senders</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Do not disclose personal information to suspicious parties</a:t>
            </a:r>
          </a:p>
          <a:p>
            <a:pPr marL="914400" lvl="1" indent="-457200" defTabSz="457200">
              <a:buFont typeface="+mj-lt"/>
              <a:buAutoNum type="alphaLcPeriod"/>
            </a:pPr>
            <a:r>
              <a:rPr lang="en-US" dirty="0">
                <a:solidFill>
                  <a:schemeClr val="bg1"/>
                </a:solidFill>
                <a:latin typeface="Arial" panose="020B0604020202020204" pitchFamily="34" charset="0"/>
                <a:ea typeface="Times New Roman"/>
                <a:cs typeface="Arial" panose="020B0604020202020204" pitchFamily="34" charset="0"/>
              </a:rPr>
              <a:t>Report suspicious e-mails to IT@pson.edu</a:t>
            </a:r>
            <a:br>
              <a:rPr lang="en-US" sz="2000" dirty="0">
                <a:solidFill>
                  <a:schemeClr val="bg1"/>
                </a:solidFill>
                <a:latin typeface="Neue Haas Grotesk Text Pro" panose="020B0504020202020204" pitchFamily="34" charset="0"/>
                <a:ea typeface="Times New Roman"/>
              </a:rPr>
            </a:br>
            <a:endParaRPr lang="en-US" sz="2200" dirty="0">
              <a:solidFill>
                <a:schemeClr val="bg1"/>
              </a:solidFill>
              <a:latin typeface="Neue Haas Grotesk Text Pro" panose="020B0504020202020204" pitchFamily="34" charset="0"/>
            </a:endParaRPr>
          </a:p>
        </p:txBody>
      </p:sp>
    </p:spTree>
    <p:extLst>
      <p:ext uri="{BB962C8B-B14F-4D97-AF65-F5344CB8AC3E}">
        <p14:creationId xmlns:p14="http://schemas.microsoft.com/office/powerpoint/2010/main" val="1826168979"/>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sp>
        <p:nvSpPr>
          <p:cNvPr id="3" name="TextBox 2"/>
          <p:cNvSpPr txBox="1"/>
          <p:nvPr/>
        </p:nvSpPr>
        <p:spPr>
          <a:xfrm>
            <a:off x="2105257" y="1407295"/>
            <a:ext cx="6243600" cy="1071893"/>
          </a:xfrm>
          <a:prstGeom prst="rect">
            <a:avLst/>
          </a:prstGeom>
          <a:noFill/>
        </p:spPr>
        <p:txBody>
          <a:bodyPr wrap="none" lIns="0" tIns="0" rIns="0" bIns="0" rtlCol="0" anchor="t">
            <a:noAutofit/>
          </a:bodyPr>
          <a:lstStyle/>
          <a:p>
            <a:pPr>
              <a:spcAft>
                <a:spcPts val="600"/>
              </a:spcAft>
            </a:pPr>
            <a:r>
              <a:rPr lang="en-US" sz="6500" dirty="0">
                <a:solidFill>
                  <a:srgbClr val="FFFFFF"/>
                </a:solidFill>
                <a:latin typeface="Arial" panose="020B0604020202020204" pitchFamily="34" charset="0"/>
                <a:cs typeface="Arial" panose="020B0604020202020204" pitchFamily="34" charset="0"/>
              </a:rPr>
              <a:t>What is Moodle? </a:t>
            </a:r>
            <a:endParaRPr lang="en-US" sz="65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 name="TextBox 5"/>
          <p:cNvSpPr txBox="1"/>
          <p:nvPr/>
        </p:nvSpPr>
        <p:spPr>
          <a:xfrm>
            <a:off x="2611591" y="2653484"/>
            <a:ext cx="6331805" cy="2677656"/>
          </a:xfrm>
          <a:prstGeom prst="rect">
            <a:avLst/>
          </a:prstGeom>
          <a:noFill/>
        </p:spPr>
        <p:txBody>
          <a:bodyPr wrap="square" rtlCol="0">
            <a:spAutoFit/>
          </a:bodyPr>
          <a:lstStyle/>
          <a:p>
            <a:pPr defTabSz="457200"/>
            <a:r>
              <a:rPr lang="en-US" sz="2800" dirty="0">
                <a:solidFill>
                  <a:srgbClr val="FFFFFF"/>
                </a:solidFill>
                <a:latin typeface="Arial" panose="020B0604020202020204" pitchFamily="34" charset="0"/>
                <a:cs typeface="Arial" panose="020B0604020202020204" pitchFamily="34" charset="0"/>
              </a:rPr>
              <a:t>Moodle is an open source learning management system used by many schools and universities worldwide. It allows educators to create a secure personalized learning environment rich in all forms of digital content.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5010" y="780502"/>
            <a:ext cx="1193731" cy="1162739"/>
          </a:xfrm>
          <a:prstGeom prst="rect">
            <a:avLst/>
          </a:prstGeom>
        </p:spPr>
      </p:pic>
    </p:spTree>
    <p:extLst>
      <p:ext uri="{BB962C8B-B14F-4D97-AF65-F5344CB8AC3E}">
        <p14:creationId xmlns:p14="http://schemas.microsoft.com/office/powerpoint/2010/main" val="377456308"/>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37598" y="139138"/>
            <a:ext cx="12229598" cy="6562740"/>
          </a:xfrm>
          <a:prstGeom prst="rect">
            <a:avLst/>
          </a:prstGeom>
          <a:effectLst>
            <a:outerShdw blurRad="50800" dist="50800" dir="5400000" algn="ctr" rotWithShape="0">
              <a:schemeClr val="bg1"/>
            </a:outerShdw>
          </a:effectLst>
        </p:spPr>
      </p:pic>
      <p:sp>
        <p:nvSpPr>
          <p:cNvPr id="4" name="Title 1"/>
          <p:cNvSpPr txBox="1">
            <a:spLocks/>
          </p:cNvSpPr>
          <p:nvPr/>
        </p:nvSpPr>
        <p:spPr>
          <a:xfrm>
            <a:off x="1074683" y="422959"/>
            <a:ext cx="8229600" cy="625171"/>
          </a:xfrm>
          <a:prstGeom prst="rect">
            <a:avLst/>
          </a:prstGeom>
        </p:spPr>
        <p:txBody>
          <a:bodyPr vert="horz" lIns="91440" tIns="45720" rIns="91440" bIns="45720" rtlCol="0" anchor="t">
            <a:noAutofit/>
          </a:bodyPr>
          <a:lstStyle>
            <a:lvl1pPr algn="l" defTabSz="457200" rtl="0" eaLnBrk="1" latinLnBrk="0" hangingPunct="1">
              <a:lnSpc>
                <a:spcPts val="4800"/>
              </a:lnSpc>
              <a:spcBef>
                <a:spcPct val="0"/>
              </a:spcBef>
              <a:buNone/>
              <a:defRPr sz="4500" b="1" kern="1200" cap="none">
                <a:solidFill>
                  <a:srgbClr val="00AEEF"/>
                </a:solidFill>
                <a:latin typeface="Times New Roman"/>
                <a:ea typeface="+mj-ea"/>
                <a:cs typeface="Times New Roman"/>
              </a:defRPr>
            </a:lvl1pPr>
          </a:lstStyle>
          <a:p>
            <a:pPr marL="514350" indent="-514350">
              <a:buAutoNum type="arabicPeriod"/>
              <a:defRPr/>
            </a:pPr>
            <a:r>
              <a:rPr lang="en-US" sz="2800" dirty="0">
                <a:solidFill>
                  <a:schemeClr val="bg1"/>
                </a:solidFill>
                <a:latin typeface="Arial" panose="020B0604020202020204" pitchFamily="34" charset="0"/>
                <a:cs typeface="Arial" panose="020B0604020202020204" pitchFamily="34" charset="0"/>
              </a:rPr>
              <a:t>Moodle</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Login </a:t>
            </a:r>
            <a:br>
              <a:rPr kumimoji="0" lang="en-US" sz="2800" b="1" i="0" u="none" strike="noStrike" kern="1200" cap="none" spc="0" normalizeH="0" baseline="0" noProof="0" dirty="0">
                <a:ln>
                  <a:noFill/>
                </a:ln>
                <a:solidFill>
                  <a:srgbClr val="00AEEF"/>
                </a:solidFill>
                <a:effectLst/>
                <a:uLnTx/>
                <a:uFillTx/>
                <a:latin typeface="Arial" panose="020B0604020202020204" pitchFamily="34" charset="0"/>
                <a:cs typeface="Arial" panose="020B0604020202020204" pitchFamily="34" charset="0"/>
              </a:rPr>
            </a:br>
            <a:br>
              <a:rPr kumimoji="0" lang="en-US" sz="2800" b="1" i="0" u="none" strike="noStrike" kern="1200" cap="none" spc="0" normalizeH="0" baseline="0" noProof="0" dirty="0">
                <a:ln>
                  <a:noFill/>
                </a:ln>
                <a:solidFill>
                  <a:srgbClr val="00AEEF"/>
                </a:solidFill>
                <a:effectLst/>
                <a:uLnTx/>
                <a:uFillTx/>
                <a:latin typeface="Arial" panose="020B0604020202020204" pitchFamily="34" charset="0"/>
                <a:cs typeface="Arial" panose="020B0604020202020204" pitchFamily="34" charset="0"/>
              </a:rPr>
            </a:br>
            <a:br>
              <a:rPr kumimoji="0" lang="en-US" sz="2800" b="1" i="0" u="none" strike="noStrike" kern="1200" cap="none" spc="0" normalizeH="0" baseline="0" noProof="0" dirty="0">
                <a:ln>
                  <a:noFill/>
                </a:ln>
                <a:solidFill>
                  <a:srgbClr val="00AEEF"/>
                </a:solidFill>
                <a:effectLst/>
                <a:uLnTx/>
                <a:uFillTx/>
                <a:latin typeface="Arial" panose="020B0604020202020204" pitchFamily="34" charset="0"/>
                <a:cs typeface="Arial" panose="020B0604020202020204" pitchFamily="34" charset="0"/>
              </a:rPr>
            </a:br>
            <a:br>
              <a:rPr kumimoji="0" lang="en-US" sz="2800" b="1" i="0" u="none" strike="noStrike" kern="1200" cap="none" spc="0" normalizeH="0" baseline="0" noProof="0" dirty="0">
                <a:ln>
                  <a:noFill/>
                </a:ln>
                <a:solidFill>
                  <a:srgbClr val="00AEEF"/>
                </a:solidFill>
                <a:effectLst/>
                <a:uLnTx/>
                <a:uFillTx/>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a:p>
            <a:pPr marL="514350" lvl="0" indent="-514350">
              <a:buAutoNum type="arabicPeriod"/>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Editing Your Profile </a:t>
            </a:r>
          </a:p>
        </p:txBody>
      </p:sp>
      <p:sp>
        <p:nvSpPr>
          <p:cNvPr id="2" name="Rectangle 1"/>
          <p:cNvSpPr/>
          <p:nvPr/>
        </p:nvSpPr>
        <p:spPr>
          <a:xfrm>
            <a:off x="1392859" y="1050358"/>
            <a:ext cx="7773029" cy="707886"/>
          </a:xfrm>
          <a:prstGeom prst="rect">
            <a:avLst/>
          </a:prstGeom>
          <a:ln>
            <a:noFill/>
          </a:ln>
        </p:spPr>
        <p:txBody>
          <a:bodyPr wrap="square" lIns="91440" tIns="45720" rIns="91440" bIns="45720" anchor="t">
            <a:spAutoFit/>
          </a:bodyPr>
          <a:lstStyle/>
          <a:p>
            <a:pPr defTabSz="457200"/>
            <a:r>
              <a:rPr lang="en-US" sz="2000" dirty="0">
                <a:solidFill>
                  <a:schemeClr val="bg1"/>
                </a:solidFill>
                <a:latin typeface="Arial" panose="020B0604020202020204" pitchFamily="34" charset="0"/>
                <a:cs typeface="Arial" panose="020B0604020202020204" pitchFamily="34" charset="0"/>
              </a:rPr>
              <a:t>When you go to the Moodle page, at pson.moonami.com, you will login to your account on the upper right hand corner of the page.</a:t>
            </a:r>
          </a:p>
        </p:txBody>
      </p:sp>
      <p:pic>
        <p:nvPicPr>
          <p:cNvPr id="8" name="Picture 13" descr="Log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8636" y="1758244"/>
            <a:ext cx="3427120" cy="1449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392859" y="4057815"/>
            <a:ext cx="5084381" cy="1323439"/>
          </a:xfrm>
          <a:prstGeom prst="rect">
            <a:avLst/>
          </a:prstGeom>
        </p:spPr>
        <p:txBody>
          <a:bodyPr wrap="square" lIns="91440" tIns="45720" rIns="91440" bIns="45720" anchor="t">
            <a:spAutoFit/>
          </a:bodyPr>
          <a:lstStyle/>
          <a:p>
            <a:pPr defTabSz="457200"/>
            <a:r>
              <a:rPr lang="en-US" sz="2000" dirty="0">
                <a:solidFill>
                  <a:schemeClr val="bg1"/>
                </a:solidFill>
                <a:latin typeface="Arial" panose="020B0604020202020204" pitchFamily="34" charset="0"/>
                <a:ea typeface="Times New Roman"/>
                <a:cs typeface="Arial" panose="020B0604020202020204" pitchFamily="34" charset="0"/>
              </a:rPr>
              <a:t>Click on your name, or the triangle to the right of your name to pull up the dropdown menu as shown below. Choose Preferences.</a:t>
            </a:r>
            <a:endParaRPr lang="en-US" sz="2000" dirty="0">
              <a:solidFill>
                <a:schemeClr val="bg1"/>
              </a:solidFill>
              <a:latin typeface="Arial" panose="020B0604020202020204" pitchFamily="34" charset="0"/>
              <a:cs typeface="Arial" panose="020B0604020202020204" pitchFamily="34" charset="0"/>
            </a:endParaRPr>
          </a:p>
        </p:txBody>
      </p:sp>
      <p:pic>
        <p:nvPicPr>
          <p:cNvPr id="9" name="Picture 15" descr="profi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7067" y="4050662"/>
            <a:ext cx="2607004" cy="1796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p:cNvSpPr/>
          <p:nvPr/>
        </p:nvSpPr>
        <p:spPr>
          <a:xfrm>
            <a:off x="6786946" y="4040995"/>
            <a:ext cx="2774106" cy="189625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Times New Roman"/>
            </a:endParaRPr>
          </a:p>
        </p:txBody>
      </p:sp>
      <p:sp>
        <p:nvSpPr>
          <p:cNvPr id="11" name="Rounded Rectangle 10"/>
          <p:cNvSpPr/>
          <p:nvPr/>
        </p:nvSpPr>
        <p:spPr>
          <a:xfrm>
            <a:off x="5917326" y="1826315"/>
            <a:ext cx="3701331" cy="1594193"/>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Times New Roman"/>
            </a:endParaRPr>
          </a:p>
        </p:txBody>
      </p:sp>
      <p:sp>
        <p:nvSpPr>
          <p:cNvPr id="12" name="Oval 14"/>
          <p:cNvSpPr>
            <a:spLocks noChangeArrowheads="1"/>
          </p:cNvSpPr>
          <p:nvPr/>
        </p:nvSpPr>
        <p:spPr bwMode="auto">
          <a:xfrm>
            <a:off x="7409252" y="1792742"/>
            <a:ext cx="2505807" cy="743525"/>
          </a:xfrm>
          <a:prstGeom prst="ellipse">
            <a:avLst/>
          </a:prstGeom>
          <a:noFill/>
          <a:ln w="22225">
            <a:solidFill>
              <a:schemeClr val="accent2">
                <a:lumMod val="60000"/>
                <a:lumOff val="40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en-US" b="1" dirty="0">
              <a:solidFill>
                <a:srgbClr val="000000"/>
              </a:solidFill>
              <a:latin typeface="Times New Roman"/>
            </a:endParaRPr>
          </a:p>
        </p:txBody>
      </p:sp>
      <p:sp>
        <p:nvSpPr>
          <p:cNvPr id="13" name="Oval 16"/>
          <p:cNvSpPr>
            <a:spLocks noChangeArrowheads="1"/>
          </p:cNvSpPr>
          <p:nvPr/>
        </p:nvSpPr>
        <p:spPr bwMode="auto">
          <a:xfrm>
            <a:off x="7412122" y="5216916"/>
            <a:ext cx="1050925" cy="209550"/>
          </a:xfrm>
          <a:prstGeom prst="ellipse">
            <a:avLst/>
          </a:pr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en-US">
              <a:solidFill>
                <a:srgbClr val="000000"/>
              </a:solidFill>
              <a:latin typeface="Times New Roman"/>
            </a:endParaRPr>
          </a:p>
        </p:txBody>
      </p:sp>
      <p:sp>
        <p:nvSpPr>
          <p:cNvPr id="14" name="TextBox 13"/>
          <p:cNvSpPr txBox="1"/>
          <p:nvPr/>
        </p:nvSpPr>
        <p:spPr>
          <a:xfrm>
            <a:off x="1426063" y="1922674"/>
            <a:ext cx="4992573" cy="1631216"/>
          </a:xfrm>
          <a:prstGeom prst="rect">
            <a:avLst/>
          </a:prstGeom>
          <a:noFill/>
        </p:spPr>
        <p:txBody>
          <a:bodyPr wrap="square" lIns="91440" tIns="45720" rIns="91440" bIns="45720" rtlCol="0" anchor="t">
            <a:spAutoFit/>
          </a:bodyPr>
          <a:lstStyle/>
          <a:p>
            <a:r>
              <a:rPr lang="en-US" sz="2000" b="1" dirty="0">
                <a:solidFill>
                  <a:schemeClr val="accent4">
                    <a:lumMod val="40000"/>
                    <a:lumOff val="60000"/>
                  </a:schemeClr>
                </a:solidFill>
                <a:latin typeface="Arial" panose="020B0604020202020204" pitchFamily="34" charset="0"/>
                <a:cs typeface="Arial" panose="020B0604020202020204" pitchFamily="34" charset="0"/>
              </a:rPr>
              <a:t>Username:</a:t>
            </a:r>
            <a:r>
              <a:rPr lang="en-US" sz="2000" dirty="0">
                <a:solidFill>
                  <a:schemeClr val="accent4">
                    <a:lumMod val="40000"/>
                    <a:lumOff val="60000"/>
                  </a:schemeClr>
                </a:solidFill>
                <a:latin typeface="Arial" panose="020B0604020202020204" pitchFamily="34" charset="0"/>
                <a:cs typeface="Arial" panose="020B0604020202020204" pitchFamily="34" charset="0"/>
              </a:rPr>
              <a:t> </a:t>
            </a:r>
            <a:r>
              <a:rPr lang="en-US" sz="2000" dirty="0">
                <a:solidFill>
                  <a:schemeClr val="bg1"/>
                </a:solidFill>
                <a:latin typeface="Arial" panose="020B0604020202020204" pitchFamily="34" charset="0"/>
                <a:cs typeface="Arial" panose="020B0604020202020204" pitchFamily="34" charset="0"/>
              </a:rPr>
              <a:t>Your first and last name (all lowercase) </a:t>
            </a:r>
          </a:p>
          <a:p>
            <a:r>
              <a:rPr lang="en-US" sz="2000" dirty="0">
                <a:solidFill>
                  <a:schemeClr val="bg1"/>
                </a:solidFill>
                <a:latin typeface="Arial" panose="020B0604020202020204" pitchFamily="34" charset="0"/>
                <a:cs typeface="Arial" panose="020B0604020202020204" pitchFamily="34" charset="0"/>
              </a:rPr>
              <a:t>Example: </a:t>
            </a:r>
            <a:r>
              <a:rPr lang="en-US" sz="2000" dirty="0" err="1">
                <a:solidFill>
                  <a:schemeClr val="bg1"/>
                </a:solidFill>
                <a:latin typeface="Arial" panose="020B0604020202020204" pitchFamily="34" charset="0"/>
                <a:cs typeface="Arial" panose="020B0604020202020204" pitchFamily="34" charset="0"/>
              </a:rPr>
              <a:t>johndoe</a:t>
            </a:r>
            <a:endParaRPr lang="en-US" sz="2000" dirty="0">
              <a:solidFill>
                <a:schemeClr val="bg1"/>
              </a:solidFill>
              <a:latin typeface="Arial" panose="020B0604020202020204" pitchFamily="34" charset="0"/>
              <a:cs typeface="Arial" panose="020B0604020202020204" pitchFamily="34" charset="0"/>
            </a:endParaRPr>
          </a:p>
          <a:p>
            <a:r>
              <a:rPr lang="en-US" sz="2000" b="1" dirty="0">
                <a:solidFill>
                  <a:schemeClr val="accent4">
                    <a:lumMod val="40000"/>
                    <a:lumOff val="60000"/>
                  </a:schemeClr>
                </a:solidFill>
                <a:latin typeface="Arial" panose="020B0604020202020204" pitchFamily="34" charset="0"/>
                <a:cs typeface="Arial" panose="020B0604020202020204" pitchFamily="34" charset="0"/>
              </a:rPr>
              <a:t>Password:</a:t>
            </a:r>
            <a:r>
              <a:rPr lang="en-US" sz="2000" dirty="0">
                <a:solidFill>
                  <a:schemeClr val="accent4">
                    <a:lumMod val="40000"/>
                    <a:lumOff val="60000"/>
                  </a:schemeClr>
                </a:solidFill>
                <a:latin typeface="Arial" panose="020B0604020202020204" pitchFamily="34" charset="0"/>
                <a:cs typeface="Arial" panose="020B0604020202020204" pitchFamily="34" charset="0"/>
              </a:rPr>
              <a:t> </a:t>
            </a:r>
            <a:r>
              <a:rPr lang="en-US" sz="2000" dirty="0">
                <a:solidFill>
                  <a:schemeClr val="bg1"/>
                </a:solidFill>
                <a:latin typeface="Arial" panose="020B0604020202020204" pitchFamily="34" charset="0"/>
                <a:cs typeface="Arial" panose="020B0604020202020204" pitchFamily="34" charset="0"/>
              </a:rPr>
              <a:t>Ps185973@   (Cap P) </a:t>
            </a:r>
          </a:p>
          <a:p>
            <a:r>
              <a:rPr lang="en-US" sz="2000" dirty="0">
                <a:solidFill>
                  <a:schemeClr val="bg1"/>
                </a:solidFill>
                <a:latin typeface="Arial" panose="020B0604020202020204" pitchFamily="34" charset="0"/>
                <a:cs typeface="Arial" panose="020B0604020202020204" pitchFamily="34" charset="0"/>
              </a:rPr>
              <a:t>It will make you change password at login.</a:t>
            </a: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8821" y="147843"/>
            <a:ext cx="1130032" cy="1060846"/>
          </a:xfrm>
          <a:prstGeom prst="rect">
            <a:avLst/>
          </a:prstGeom>
        </p:spPr>
      </p:pic>
      <p:pic>
        <p:nvPicPr>
          <p:cNvPr id="3" name="Picture 5" descr="Qr code&#10;&#10;Description automatically generated">
            <a:extLst>
              <a:ext uri="{FF2B5EF4-FFF2-40B4-BE49-F238E27FC236}">
                <a16:creationId xmlns:a16="http://schemas.microsoft.com/office/drawing/2014/main" id="{3528EB08-52B9-618F-6BEE-81F30D5A1506}"/>
              </a:ext>
            </a:extLst>
          </p:cNvPr>
          <p:cNvPicPr>
            <a:picLocks noChangeAspect="1"/>
          </p:cNvPicPr>
          <p:nvPr/>
        </p:nvPicPr>
        <p:blipFill>
          <a:blip r:embed="rId6"/>
          <a:stretch>
            <a:fillRect/>
          </a:stretch>
        </p:blipFill>
        <p:spPr>
          <a:xfrm>
            <a:off x="9947785" y="1664108"/>
            <a:ext cx="1907460" cy="1956620"/>
          </a:xfrm>
          <a:prstGeom prst="rect">
            <a:avLst/>
          </a:prstGeom>
        </p:spPr>
      </p:pic>
      <p:sp>
        <p:nvSpPr>
          <p:cNvPr id="6" name="TextBox 5">
            <a:extLst>
              <a:ext uri="{FF2B5EF4-FFF2-40B4-BE49-F238E27FC236}">
                <a16:creationId xmlns:a16="http://schemas.microsoft.com/office/drawing/2014/main" id="{9BBA32A0-9440-FF19-9070-72B77DF773F2}"/>
              </a:ext>
            </a:extLst>
          </p:cNvPr>
          <p:cNvSpPr txBox="1"/>
          <p:nvPr/>
        </p:nvSpPr>
        <p:spPr>
          <a:xfrm>
            <a:off x="9979742" y="1345789"/>
            <a:ext cx="1877346"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600"/>
              </a:spcAft>
            </a:pPr>
            <a:r>
              <a:rPr lang="en-US" sz="2000" b="1" dirty="0">
                <a:solidFill>
                  <a:schemeClr val="bg1"/>
                </a:solidFill>
                <a:latin typeface="Arial" panose="020B0604020202020204" pitchFamily="34" charset="0"/>
                <a:cs typeface="Arial" panose="020B0604020202020204" pitchFamily="34" charset="0"/>
              </a:rPr>
              <a:t>Scan</a:t>
            </a:r>
            <a:r>
              <a:rPr lang="en-US" sz="2000" b="1" dirty="0">
                <a:solidFill>
                  <a:schemeClr val="bg1"/>
                </a:solidFill>
                <a:latin typeface="Times New Roman"/>
                <a:cs typeface="Arial"/>
              </a:rPr>
              <a:t> for Moodle</a:t>
            </a:r>
          </a:p>
        </p:txBody>
      </p:sp>
    </p:spTree>
    <p:extLst>
      <p:ext uri="{BB962C8B-B14F-4D97-AF65-F5344CB8AC3E}">
        <p14:creationId xmlns:p14="http://schemas.microsoft.com/office/powerpoint/2010/main" val="1347573457"/>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sp>
        <p:nvSpPr>
          <p:cNvPr id="15" name="Rectangle 14"/>
          <p:cNvSpPr/>
          <p:nvPr/>
        </p:nvSpPr>
        <p:spPr>
          <a:xfrm>
            <a:off x="1469195" y="563452"/>
            <a:ext cx="4060727" cy="523220"/>
          </a:xfrm>
          <a:prstGeom prst="rect">
            <a:avLst/>
          </a:prstGeom>
        </p:spPr>
        <p:txBody>
          <a:bodyPr wrap="none">
            <a:spAutoFit/>
          </a:bodyPr>
          <a:lstStyle/>
          <a:p>
            <a:pPr defTabSz="457200"/>
            <a:r>
              <a:rPr lang="en-US" sz="2800" b="1" dirty="0">
                <a:solidFill>
                  <a:schemeClr val="bg1"/>
                </a:solidFill>
                <a:latin typeface="Arial" panose="020B0604020202020204" pitchFamily="34" charset="0"/>
                <a:cs typeface="Arial" panose="020B0604020202020204" pitchFamily="34" charset="0"/>
              </a:rPr>
              <a:t>3. Setting Preferences </a:t>
            </a:r>
            <a:endParaRPr lang="en-US"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1867153" y="1023327"/>
            <a:ext cx="8326315" cy="1015663"/>
          </a:xfrm>
          <a:prstGeom prst="rect">
            <a:avLst/>
          </a:prstGeom>
          <a:noFill/>
          <a:ln>
            <a:noFill/>
          </a:ln>
        </p:spPr>
        <p:txBody>
          <a:bodyPr wrap="square" lIns="91440" tIns="45720" rIns="91440" bIns="45720" rtlCol="0" anchor="t">
            <a:spAutoFit/>
          </a:bodyPr>
          <a:lstStyle/>
          <a:p>
            <a:pPr defTabSz="457200"/>
            <a:r>
              <a:rPr lang="en-US" sz="2000" dirty="0">
                <a:solidFill>
                  <a:schemeClr val="bg1"/>
                </a:solidFill>
                <a:latin typeface="Arial" panose="020B0604020202020204" pitchFamily="34" charset="0"/>
                <a:ea typeface="Times New Roman"/>
                <a:cs typeface="Arial" panose="020B0604020202020204" pitchFamily="34" charset="0"/>
              </a:rPr>
              <a:t>From your Preferences menu choose Edit Profile to update your information such as your email address, interests, or upload your photo. Choose Change password to update your password. </a:t>
            </a:r>
            <a:endParaRPr lang="en-US" dirty="0">
              <a:solidFill>
                <a:schemeClr val="bg1"/>
              </a:solidFill>
              <a:latin typeface="Arial" panose="020B0604020202020204" pitchFamily="34" charset="0"/>
              <a:ea typeface="Times New Roman"/>
              <a:cs typeface="Arial" panose="020B0604020202020204" pitchFamily="34" charset="0"/>
            </a:endParaRP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54519" y="2159208"/>
            <a:ext cx="9722648" cy="445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1644072" y="2453284"/>
            <a:ext cx="3657601" cy="233115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Times New Roman"/>
            </a:endParaRPr>
          </a:p>
        </p:txBody>
      </p:sp>
    </p:spTree>
    <p:extLst>
      <p:ext uri="{BB962C8B-B14F-4D97-AF65-F5344CB8AC3E}">
        <p14:creationId xmlns:p14="http://schemas.microsoft.com/office/powerpoint/2010/main" val="3418610728"/>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1573924" y="803959"/>
            <a:ext cx="8229600" cy="62517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2800" dirty="0">
                <a:solidFill>
                  <a:schemeClr val="bg1"/>
                </a:solidFill>
                <a:latin typeface="Arial" panose="020B0604020202020204" pitchFamily="34" charset="0"/>
                <a:cs typeface="Arial" panose="020B0604020202020204" pitchFamily="34" charset="0"/>
              </a:rPr>
              <a:t>4. Entering your course pages.   </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3" name="TextBox 2"/>
          <p:cNvSpPr txBox="1"/>
          <p:nvPr/>
        </p:nvSpPr>
        <p:spPr>
          <a:xfrm>
            <a:off x="1975905" y="1116544"/>
            <a:ext cx="8220808" cy="892552"/>
          </a:xfrm>
          <a:prstGeom prst="rect">
            <a:avLst/>
          </a:prstGeom>
          <a:noFill/>
          <a:ln>
            <a:noFill/>
          </a:ln>
        </p:spPr>
        <p:txBody>
          <a:bodyPr wrap="square" lIns="91440" tIns="45720" rIns="91440" bIns="45720" rtlCol="0" anchor="t">
            <a:spAutoFit/>
          </a:bodyPr>
          <a:lstStyle/>
          <a:p>
            <a:pPr defTabSz="457200"/>
            <a:endParaRPr lang="en-US" sz="1200" dirty="0">
              <a:solidFill>
                <a:schemeClr val="bg1"/>
              </a:solidFill>
              <a:latin typeface="Arial" panose="020B0604020202020204" pitchFamily="34" charset="0"/>
              <a:cs typeface="Arial" panose="020B0604020202020204" pitchFamily="34" charset="0"/>
            </a:endParaRPr>
          </a:p>
          <a:p>
            <a:pPr defTabSz="457200"/>
            <a:r>
              <a:rPr lang="en-US" sz="2000" dirty="0">
                <a:solidFill>
                  <a:schemeClr val="bg1"/>
                </a:solidFill>
                <a:latin typeface="Arial" panose="020B0604020202020204" pitchFamily="34" charset="0"/>
                <a:ea typeface="Times New Roman"/>
                <a:cs typeface="Arial" panose="020B0604020202020204" pitchFamily="34" charset="0"/>
              </a:rPr>
              <a:t>You can access your course pages by clicking on my account and my courses from the Moodle navigation menu.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2852" y="2174496"/>
            <a:ext cx="8223962" cy="3469384"/>
          </a:xfrm>
          <a:prstGeom prst="rect">
            <a:avLst/>
          </a:prstGeom>
        </p:spPr>
      </p:pic>
      <p:sp>
        <p:nvSpPr>
          <p:cNvPr id="5" name="Rounded Rectangle 4"/>
          <p:cNvSpPr/>
          <p:nvPr/>
        </p:nvSpPr>
        <p:spPr>
          <a:xfrm>
            <a:off x="5237098" y="2955268"/>
            <a:ext cx="1588654" cy="2044175"/>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Times New Roman"/>
            </a:endParaRPr>
          </a:p>
        </p:txBody>
      </p:sp>
    </p:spTree>
    <p:extLst>
      <p:ext uri="{BB962C8B-B14F-4D97-AF65-F5344CB8AC3E}">
        <p14:creationId xmlns:p14="http://schemas.microsoft.com/office/powerpoint/2010/main" val="1501229988"/>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07805" y="118126"/>
            <a:ext cx="9867014" cy="6564019"/>
          </a:xfrm>
          <a:prstGeom prst="rect">
            <a:avLst/>
          </a:prstGeom>
          <a:effectLst>
            <a:outerShdw blurRad="50800" dist="50800" dir="5400000" algn="ctr" rotWithShape="0">
              <a:schemeClr val="bg1"/>
            </a:outerShdw>
          </a:effectLst>
        </p:spPr>
      </p:pic>
      <p:sp>
        <p:nvSpPr>
          <p:cNvPr id="2" name="Title 1"/>
          <p:cNvSpPr txBox="1">
            <a:spLocks/>
          </p:cNvSpPr>
          <p:nvPr/>
        </p:nvSpPr>
        <p:spPr>
          <a:xfrm>
            <a:off x="1981200" y="436097"/>
            <a:ext cx="8229600" cy="62517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2800" dirty="0">
                <a:solidFill>
                  <a:schemeClr val="bg1"/>
                </a:solidFill>
                <a:latin typeface="Arial" panose="020B0604020202020204" pitchFamily="34" charset="0"/>
                <a:cs typeface="Arial" panose="020B0604020202020204" pitchFamily="34" charset="0"/>
              </a:rPr>
              <a:t>5. Viewing Course content </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       </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3" name="TextBox 2"/>
          <p:cNvSpPr txBox="1"/>
          <p:nvPr/>
        </p:nvSpPr>
        <p:spPr>
          <a:xfrm>
            <a:off x="1884485" y="1177638"/>
            <a:ext cx="8326315" cy="4862870"/>
          </a:xfrm>
          <a:prstGeom prst="rect">
            <a:avLst/>
          </a:prstGeom>
          <a:noFill/>
          <a:ln>
            <a:noFill/>
          </a:ln>
        </p:spPr>
        <p:txBody>
          <a:bodyPr wrap="square" rtlCol="0">
            <a:spAutoFit/>
          </a:bodyPr>
          <a:lstStyle/>
          <a:p>
            <a:pPr marL="342900" indent="-342900" defTabSz="457200">
              <a:buFont typeface="+mj-lt"/>
              <a:buAutoNum type="arabicPeriod"/>
            </a:pPr>
            <a:r>
              <a:rPr lang="en-US" sz="2200" dirty="0">
                <a:solidFill>
                  <a:schemeClr val="bg1"/>
                </a:solidFill>
                <a:latin typeface="Arial" panose="020B0604020202020204" pitchFamily="34" charset="0"/>
                <a:cs typeface="Arial" panose="020B0604020202020204" pitchFamily="34" charset="0"/>
              </a:rPr>
              <a:t>The content on the course pages are in weekly format. The top section is reserved for general course documents, such as learning packets and course outlines. </a:t>
            </a:r>
            <a:br>
              <a:rPr lang="en-US" sz="2200" dirty="0">
                <a:solidFill>
                  <a:schemeClr val="bg1"/>
                </a:solidFill>
                <a:latin typeface="Arial" panose="020B0604020202020204" pitchFamily="34" charset="0"/>
                <a:cs typeface="Arial" panose="020B0604020202020204" pitchFamily="34" charset="0"/>
              </a:rPr>
            </a:br>
            <a:endParaRPr lang="en-US" sz="2200" dirty="0">
              <a:solidFill>
                <a:schemeClr val="bg1"/>
              </a:solidFill>
              <a:latin typeface="Arial" panose="020B0604020202020204" pitchFamily="34" charset="0"/>
              <a:cs typeface="Arial" panose="020B0604020202020204" pitchFamily="34" charset="0"/>
            </a:endParaRPr>
          </a:p>
          <a:p>
            <a:pPr marL="342900" indent="-342900" defTabSz="457200">
              <a:buFont typeface="+mj-lt"/>
              <a:buAutoNum type="arabicPeriod"/>
            </a:pPr>
            <a:r>
              <a:rPr lang="en-US" sz="2200" dirty="0">
                <a:solidFill>
                  <a:schemeClr val="bg1"/>
                </a:solidFill>
                <a:latin typeface="Arial" panose="020B0604020202020204" pitchFamily="34" charset="0"/>
                <a:cs typeface="Arial" panose="020B0604020202020204" pitchFamily="34" charset="0"/>
              </a:rPr>
              <a:t>To open content, click on the file name. You will need to have the application associated with the file to view it. Note:  If you do not see the file loading it may be minimized. The icon next to the file shows you what type of file it is. </a:t>
            </a:r>
          </a:p>
          <a:p>
            <a:pPr marL="342900" indent="-342900" defTabSz="457200">
              <a:buFont typeface="+mj-lt"/>
              <a:buAutoNum type="arabicPeriod"/>
            </a:pPr>
            <a:endParaRPr lang="en-US" sz="2200" dirty="0">
              <a:solidFill>
                <a:schemeClr val="bg1"/>
              </a:solidFill>
              <a:latin typeface="Arial" panose="020B0604020202020204" pitchFamily="34" charset="0"/>
              <a:cs typeface="Arial" panose="020B0604020202020204" pitchFamily="34" charset="0"/>
            </a:endParaRPr>
          </a:p>
          <a:p>
            <a:pPr marL="342900" indent="-342900" defTabSz="457200">
              <a:buFont typeface="+mj-lt"/>
              <a:buAutoNum type="arabicPeriod"/>
            </a:pPr>
            <a:r>
              <a:rPr lang="en-US" sz="2200" dirty="0">
                <a:solidFill>
                  <a:schemeClr val="bg1"/>
                </a:solidFill>
                <a:latin typeface="Arial" panose="020B0604020202020204" pitchFamily="34" charset="0"/>
                <a:cs typeface="Arial" panose="020B0604020202020204" pitchFamily="34" charset="0"/>
              </a:rPr>
              <a:t>On the top right you have Latest news which will be news updates from your instructors. The calendar displays upcoming courses and events. The calendar is not used for every course, so it will depend on if your instructor uses it. </a:t>
            </a:r>
          </a:p>
          <a:p>
            <a:pPr marL="342900" indent="-342900" defTabSz="457200">
              <a:buFont typeface="+mj-lt"/>
              <a:buAutoNum type="arabicPeriod"/>
            </a:pPr>
            <a:endParaRPr 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926417"/>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alpha val="83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89882" y="280845"/>
            <a:ext cx="9918843" cy="6517758"/>
          </a:xfrm>
          <a:prstGeom prst="rect">
            <a:avLst/>
          </a:prstGeom>
          <a:effectLst>
            <a:outerShdw blurRad="50800" dist="50800" dir="5400000" algn="ctr" rotWithShape="0">
              <a:schemeClr val="bg1"/>
            </a:outerShdw>
          </a:effectLst>
        </p:spPr>
      </p:pic>
      <p:sp>
        <p:nvSpPr>
          <p:cNvPr id="2" name="Title 1"/>
          <p:cNvSpPr txBox="1">
            <a:spLocks/>
          </p:cNvSpPr>
          <p:nvPr/>
        </p:nvSpPr>
        <p:spPr>
          <a:xfrm>
            <a:off x="1403131" y="436097"/>
            <a:ext cx="8229600" cy="62517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2800" dirty="0">
                <a:solidFill>
                  <a:schemeClr val="bg1"/>
                </a:solidFill>
                <a:latin typeface="Arial" panose="020B0604020202020204" pitchFamily="34" charset="0"/>
                <a:cs typeface="Arial" panose="020B0604020202020204" pitchFamily="34" charset="0"/>
              </a:rPr>
              <a:t>6. IT Support Request</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3" name="TextBox 2"/>
          <p:cNvSpPr txBox="1"/>
          <p:nvPr/>
        </p:nvSpPr>
        <p:spPr>
          <a:xfrm>
            <a:off x="1690016" y="851061"/>
            <a:ext cx="8326315" cy="6001643"/>
          </a:xfrm>
          <a:prstGeom prst="rect">
            <a:avLst/>
          </a:prstGeom>
          <a:noFill/>
          <a:ln>
            <a:noFill/>
          </a:ln>
        </p:spPr>
        <p:txBody>
          <a:bodyPr wrap="square" lIns="91440" tIns="45720" rIns="91440" bIns="45720" rtlCol="0" anchor="t">
            <a:spAutoFit/>
          </a:bodyPr>
          <a:lstStyle/>
          <a:p>
            <a:pPr marL="342900" indent="-342900" defTabSz="457200">
              <a:buFont typeface="+mj-lt"/>
              <a:buAutoNum type="arabicPeriod"/>
            </a:pPr>
            <a:r>
              <a:rPr lang="en-US" sz="2000" dirty="0">
                <a:solidFill>
                  <a:schemeClr val="bg1"/>
                </a:solidFill>
                <a:latin typeface="Arial" panose="020B0604020202020204" pitchFamily="34" charset="0"/>
                <a:cs typeface="Arial" panose="020B0604020202020204" pitchFamily="34" charset="0"/>
              </a:rPr>
              <a:t>To request PSON IT support from Moodle click on Student Resources/ IT Support Request. </a:t>
            </a: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marL="342900" indent="-342900" defTabSz="457200">
              <a:buFont typeface="+mj-lt"/>
              <a:buAutoNum type="arabicPeriod"/>
            </a:pPr>
            <a:endParaRPr lang="en-US" sz="1600" dirty="0">
              <a:solidFill>
                <a:srgbClr val="000000"/>
              </a:solidFill>
              <a:latin typeface="Arial" panose="020B0604020202020204" pitchFamily="34" charset="0"/>
              <a:cs typeface="Arial" panose="020B0604020202020204" pitchFamily="34" charset="0"/>
            </a:endParaRPr>
          </a:p>
          <a:p>
            <a:pPr defTabSz="457200"/>
            <a:r>
              <a:rPr lang="en-US" sz="1600" dirty="0">
                <a:solidFill>
                  <a:schemeClr val="bg1"/>
                </a:solidFill>
                <a:latin typeface="Arial" panose="020B0604020202020204" pitchFamily="34" charset="0"/>
                <a:cs typeface="Arial" panose="020B0604020202020204" pitchFamily="34" charset="0"/>
              </a:rPr>
              <a:t>2.    </a:t>
            </a:r>
            <a:r>
              <a:rPr lang="en-US" sz="2000" dirty="0">
                <a:solidFill>
                  <a:schemeClr val="bg1"/>
                </a:solidFill>
                <a:latin typeface="Arial" panose="020B0604020202020204" pitchFamily="34" charset="0"/>
                <a:cs typeface="Arial" panose="020B0604020202020204" pitchFamily="34" charset="0"/>
              </a:rPr>
              <a:t>You can also submit a Support request anywhere by scanning the QR code with your mobile phones camera.  </a:t>
            </a:r>
            <a:r>
              <a:rPr lang="en-US" sz="1600" dirty="0">
                <a:solidFill>
                  <a:schemeClr val="bg1"/>
                </a:solidFill>
                <a:latin typeface="Arial" panose="020B0604020202020204" pitchFamily="34" charset="0"/>
                <a:cs typeface="Arial" panose="020B0604020202020204" pitchFamily="34" charset="0"/>
              </a:rPr>
              <a:t> </a:t>
            </a:r>
          </a:p>
          <a:p>
            <a:pPr marL="342900" indent="-342900" defTabSz="457200">
              <a:buFont typeface="+mj-lt"/>
              <a:buAutoNum type="arabicPeriod"/>
            </a:pPr>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a:p>
            <a:pPr defTabSz="457200"/>
            <a:endParaRPr lang="en-US" dirty="0">
              <a:solidFill>
                <a:srgbClr val="00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8783" y="1498170"/>
            <a:ext cx="2004522" cy="2463691"/>
          </a:xfrm>
          <a:prstGeom prst="rect">
            <a:avLst/>
          </a:prstGeom>
          <a:solidFill>
            <a:schemeClr val="accent1"/>
          </a:solidFill>
        </p:spPr>
      </p:pic>
      <p:sp>
        <p:nvSpPr>
          <p:cNvPr id="6" name="Rounded Rectangle 5"/>
          <p:cNvSpPr/>
          <p:nvPr/>
        </p:nvSpPr>
        <p:spPr>
          <a:xfrm>
            <a:off x="4324853" y="1398318"/>
            <a:ext cx="2372384" cy="2550784"/>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Times New Roman"/>
            </a:endParaRPr>
          </a:p>
        </p:txBody>
      </p:sp>
      <p:pic>
        <p:nvPicPr>
          <p:cNvPr id="8" name="Picture 7">
            <a:extLst>
              <a:ext uri="{FF2B5EF4-FFF2-40B4-BE49-F238E27FC236}">
                <a16:creationId xmlns:a16="http://schemas.microsoft.com/office/drawing/2014/main" id="{F0391279-8F8D-BEB9-DFC7-AA502FCBD8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7134" y="4713497"/>
            <a:ext cx="1708406" cy="1708406"/>
          </a:xfrm>
          <a:prstGeom prst="rect">
            <a:avLst/>
          </a:prstGeom>
          <a:ln w="38100">
            <a:solidFill>
              <a:schemeClr val="tx1"/>
            </a:solidFill>
          </a:ln>
        </p:spPr>
      </p:pic>
      <p:pic>
        <p:nvPicPr>
          <p:cNvPr id="9" name="Picture 8">
            <a:extLst>
              <a:ext uri="{FF2B5EF4-FFF2-40B4-BE49-F238E27FC236}">
                <a16:creationId xmlns:a16="http://schemas.microsoft.com/office/drawing/2014/main" id="{24DB07F5-BF34-4904-39B8-C02E21EF8B6E}"/>
              </a:ext>
            </a:extLst>
          </p:cNvPr>
          <p:cNvPicPr>
            <a:picLocks noChangeAspect="1"/>
          </p:cNvPicPr>
          <p:nvPr/>
        </p:nvPicPr>
        <p:blipFill>
          <a:blip r:embed="rId5"/>
          <a:stretch>
            <a:fillRect/>
          </a:stretch>
        </p:blipFill>
        <p:spPr>
          <a:xfrm>
            <a:off x="4410092" y="4508830"/>
            <a:ext cx="2188452" cy="2140579"/>
          </a:xfrm>
          <a:prstGeom prst="rect">
            <a:avLst/>
          </a:prstGeom>
        </p:spPr>
      </p:pic>
    </p:spTree>
    <p:extLst>
      <p:ext uri="{BB962C8B-B14F-4D97-AF65-F5344CB8AC3E}">
        <p14:creationId xmlns:p14="http://schemas.microsoft.com/office/powerpoint/2010/main" val="1275009099"/>
      </p:ext>
    </p:extLst>
  </p:cSld>
  <p:clrMapOvr>
    <a:masterClrMapping/>
  </p:clrMapOvr>
  <mc:AlternateContent xmlns:mc="http://schemas.openxmlformats.org/markup-compatibility/2006" xmlns:p14="http://schemas.microsoft.com/office/powerpoint/2010/main">
    <mc:Choice Requires="p14">
      <p:transition spd="slow" p14:dur="2500" advTm="5000"/>
    </mc:Choice>
    <mc:Fallback xmlns="">
      <p:transition spd="slow" advTm="5000"/>
    </mc:Fallback>
  </mc:AlternateContent>
</p:sld>
</file>

<file path=ppt/theme/theme1.xml><?xml version="1.0" encoding="utf-8"?>
<a:theme xmlns:a="http://schemas.openxmlformats.org/drawingml/2006/main" name="MSHS 2 ISMMS">
  <a:themeElements>
    <a:clrScheme name="MSHS">
      <a:dk1>
        <a:srgbClr val="000000"/>
      </a:dk1>
      <a:lt1>
        <a:srgbClr val="FFFFFF"/>
      </a:lt1>
      <a:dk2>
        <a:srgbClr val="666666"/>
      </a:dk2>
      <a:lt2>
        <a:srgbClr val="CCCCCC"/>
      </a:lt2>
      <a:accent1>
        <a:srgbClr val="00AEEF"/>
      </a:accent1>
      <a:accent2>
        <a:srgbClr val="221F72"/>
      </a:accent2>
      <a:accent3>
        <a:srgbClr val="D80B8C"/>
      </a:accent3>
      <a:accent4>
        <a:srgbClr val="7FD6F7"/>
      </a:accent4>
      <a:accent5>
        <a:srgbClr val="908FB8"/>
      </a:accent5>
      <a:accent6>
        <a:srgbClr val="EB85C5"/>
      </a:accent6>
      <a:hlink>
        <a:srgbClr val="221F72"/>
      </a:hlink>
      <a:folHlink>
        <a:srgbClr val="221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spDef>
      <a:spPr>
        <a:ln>
          <a:noFill/>
        </a:ln>
      </a:spPr>
      <a:bodyPr rtlCol="0" anchor="ct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spcAft>
            <a:spcPts val="600"/>
          </a:spcAft>
          <a:defRPr dirty="0" err="1" smtClean="0"/>
        </a:defPPr>
      </a:lstStyle>
    </a:txDef>
  </a:objectDefaults>
  <a:extraClrSchemeLst/>
  <a:extLst>
    <a:ext uri="{05A4C25C-085E-4340-85A3-A5531E510DB2}">
      <thm15:themeFamily xmlns:thm15="http://schemas.microsoft.com/office/thememl/2012/main" name="MSHS_Prsntn_Tmplt_MS_alt_16x9_210118.potx" id="{A4C94AE9-190A-48E1-88CB-308915FBC6DB}" vid="{09ADBB0F-C8C1-448D-97DF-F115679376BB}"/>
    </a:ext>
  </a:extLst>
</a:theme>
</file>

<file path=ppt/theme/theme2.xml><?xml version="1.0" encoding="utf-8"?>
<a:theme xmlns:a="http://schemas.openxmlformats.org/drawingml/2006/main" name="MS_BethIsrael_011314">
  <a:themeElements>
    <a:clrScheme name="Custom 2">
      <a:dk1>
        <a:srgbClr val="000000"/>
      </a:dk1>
      <a:lt1>
        <a:srgbClr val="FFFFFF"/>
      </a:lt1>
      <a:dk2>
        <a:srgbClr val="221F72"/>
      </a:dk2>
      <a:lt2>
        <a:srgbClr val="FFFFFF"/>
      </a:lt2>
      <a:accent1>
        <a:srgbClr val="00AEEF"/>
      </a:accent1>
      <a:accent2>
        <a:srgbClr val="D80B8C"/>
      </a:accent2>
      <a:accent3>
        <a:srgbClr val="221F72"/>
      </a:accent3>
      <a:accent4>
        <a:srgbClr val="B2B3B2"/>
      </a:accent4>
      <a:accent5>
        <a:srgbClr val="DDDEDD"/>
      </a:accent5>
      <a:accent6>
        <a:srgbClr val="00B9F2"/>
      </a:accent6>
      <a:hlink>
        <a:srgbClr val="110F39"/>
      </a:hlink>
      <a:folHlink>
        <a:srgbClr val="8F8CDF"/>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D2CD5916CF6E4DBF8B0D7655006A37" ma:contentTypeVersion="11" ma:contentTypeDescription="Create a new document." ma:contentTypeScope="" ma:versionID="2b4b6a9ab4e5e948a73385875374d1f0">
  <xsd:schema xmlns:xsd="http://www.w3.org/2001/XMLSchema" xmlns:xs="http://www.w3.org/2001/XMLSchema" xmlns:p="http://schemas.microsoft.com/office/2006/metadata/properties" xmlns:ns2="cbefbe5b-d615-43ac-9533-d7fe65d64b7c" xmlns:ns3="62d3d6cd-2e29-42f7-a48e-54d1e8ad7d0c" targetNamespace="http://schemas.microsoft.com/office/2006/metadata/properties" ma:root="true" ma:fieldsID="01b19bd47cadf2919c0e6c26bc8b1d64" ns2:_="" ns3:_="">
    <xsd:import namespace="cbefbe5b-d615-43ac-9533-d7fe65d64b7c"/>
    <xsd:import namespace="62d3d6cd-2e29-42f7-a48e-54d1e8ad7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efbe5b-d615-43ac-9533-d7fe65d64b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4f72d08-3d4d-4fd0-a57a-1f5ef5c7b471"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d3d6cd-2e29-42f7-a48e-54d1e8ad7d0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86f0929-dbdb-4952-b57a-4ccb5d1a2ba5}" ma:internalName="TaxCatchAll" ma:showField="CatchAllData" ma:web="62d3d6cd-2e29-42f7-a48e-54d1e8ad7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befbe5b-d615-43ac-9533-d7fe65d64b7c">
      <Terms xmlns="http://schemas.microsoft.com/office/infopath/2007/PartnerControls"/>
    </lcf76f155ced4ddcb4097134ff3c332f>
    <TaxCatchAll xmlns="62d3d6cd-2e29-42f7-a48e-54d1e8ad7d0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CD48E5-3065-4B34-B6E9-C171FDF586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efbe5b-d615-43ac-9533-d7fe65d64b7c"/>
    <ds:schemaRef ds:uri="62d3d6cd-2e29-42f7-a48e-54d1e8ad7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0737C1-5EF0-4F51-8A86-EF34404F36C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62d3d6cd-2e29-42f7-a48e-54d1e8ad7d0c"/>
    <ds:schemaRef ds:uri="http://purl.org/dc/terms/"/>
    <ds:schemaRef ds:uri="cbefbe5b-d615-43ac-9533-d7fe65d64b7c"/>
    <ds:schemaRef ds:uri="http://www.w3.org/XML/1998/namespace"/>
    <ds:schemaRef ds:uri="http://purl.org/dc/dcmitype/"/>
  </ds:schemaRefs>
</ds:datastoreItem>
</file>

<file path=customXml/itemProps3.xml><?xml version="1.0" encoding="utf-8"?>
<ds:datastoreItem xmlns:ds="http://schemas.openxmlformats.org/officeDocument/2006/customXml" ds:itemID="{CEC866A1-EB02-4B75-8CAE-B4C04B55C1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1568</TotalTime>
  <Words>732</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Arial</vt:lpstr>
      <vt:lpstr>Barlow</vt:lpstr>
      <vt:lpstr>Calibri</vt:lpstr>
      <vt:lpstr>Lucida Grande</vt:lpstr>
      <vt:lpstr>Neue Haas Grotesk Text Pro</vt:lpstr>
      <vt:lpstr>Times New Roman</vt:lpstr>
      <vt:lpstr>Wingdings</vt:lpstr>
      <vt:lpstr>MSHS 2 ISMMS</vt:lpstr>
      <vt:lpstr>MS_BethIsrael_011314</vt:lpstr>
      <vt:lpstr>PowerPoint Presentation</vt:lpstr>
      <vt:lpstr>PowerPoint Presentation</vt:lpstr>
      <vt:lpstr>Academic Technology Policies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Mount Sinai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SON2FL043</dc:creator>
  <cp:lastModifiedBy>Villcheck, Kurt</cp:lastModifiedBy>
  <cp:revision>169</cp:revision>
  <dcterms:created xsi:type="dcterms:W3CDTF">2023-04-24T18:35:38Z</dcterms:created>
  <dcterms:modified xsi:type="dcterms:W3CDTF">2024-05-02T19:13:31Z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0x0101007BD2CD5916CF6E4DBF8B0D7655006A37</vt:lpwstr>
  </property>
  <property fmtid="{D5CDD505-2E9C-101B-9397-08002B2CF9AE}" pid="3" name="MediaServiceImageTags">
    <vt:lpwstr/>
  </property>
</Properties>
</file>