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296" r:id="rId2"/>
    <p:sldId id="430" r:id="rId3"/>
    <p:sldId id="432" r:id="rId4"/>
    <p:sldId id="431" r:id="rId5"/>
    <p:sldId id="433" r:id="rId6"/>
  </p:sldIdLst>
  <p:sldSz cx="9144000" cy="6858000" type="screen4x3"/>
  <p:notesSz cx="9144000" cy="6858000"/>
  <p:custDataLst>
    <p:tags r:id="rId8"/>
  </p:custDataLst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buClr>
        <a:srgbClr val="FFFFFF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96" autoAdjust="0"/>
    <p:restoredTop sz="92018" autoAdjust="0"/>
  </p:normalViewPr>
  <p:slideViewPr>
    <p:cSldViewPr>
      <p:cViewPr varScale="1">
        <p:scale>
          <a:sx n="42" d="100"/>
          <a:sy n="42" d="100"/>
        </p:scale>
        <p:origin x="-1410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4"/>
    </p:cViewPr>
  </p:sorterViewPr>
  <p:notesViewPr>
    <p:cSldViewPr>
      <p:cViewPr varScale="1">
        <p:scale>
          <a:sx n="100" d="100"/>
          <a:sy n="100" d="100"/>
        </p:scale>
        <p:origin x="0" y="-9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 sz="2400"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smtClean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960813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Arial" pitchFamily="34" charset="0"/>
                <a:ea typeface="+mn-ea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180013" y="0"/>
            <a:ext cx="3959225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Arial" pitchFamily="34" charset="0"/>
                <a:ea typeface="+mn-ea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57500" y="514350"/>
            <a:ext cx="3425825" cy="2570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3257550"/>
            <a:ext cx="7313613" cy="3084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513513"/>
            <a:ext cx="3960813" cy="34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Arial" pitchFamily="34" charset="0"/>
                <a:ea typeface="+mn-ea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5180013" y="6513513"/>
            <a:ext cx="3959225" cy="342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7ECEC3C-3B25-4B09-938B-36F8973A31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256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ＭＳ Ｐゴシック" charset="0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ＭＳ Ｐゴシック" charset="0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ＭＳ Ｐゴシック" charset="0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sldNum" sz="quarter"/>
          </p:nvPr>
        </p:nvSpPr>
        <p:spPr>
          <a:xfrm>
            <a:off x="5178425" y="6513513"/>
            <a:ext cx="3963988" cy="342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58" tIns="41029" rIns="82058" bIns="41029"/>
          <a:lstStyle>
            <a:lvl1pPr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fld id="{466BB99B-435D-45C0-AF20-3AC40E243F65}" type="slidenum">
              <a:rPr lang="en-GB" altLang="en-US" smtClean="0">
                <a:latin typeface="Arial" charset="0"/>
              </a:rPr>
              <a:pPr eaLnBrk="1" hangingPunct="1">
                <a:spcBef>
                  <a:spcPct val="0"/>
                </a:spcBef>
                <a:buFont typeface="Arial" charset="0"/>
                <a:buNone/>
              </a:pPr>
              <a:t>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7171" name="Text Box 1"/>
          <p:cNvSpPr txBox="1">
            <a:spLocks noChangeArrowheads="1"/>
          </p:cNvSpPr>
          <p:nvPr/>
        </p:nvSpPr>
        <p:spPr bwMode="auto">
          <a:xfrm>
            <a:off x="1612900" y="546100"/>
            <a:ext cx="5918200" cy="25717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>
            <a:lvl1pPr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buClr>
                <a:srgbClr val="000000"/>
              </a:buClr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FF"/>
              </a:buClr>
              <a:buFont typeface="Arial" charset="0"/>
              <a:buNone/>
            </a:pP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body"/>
          </p:nvPr>
        </p:nvSpPr>
        <p:spPr>
          <a:xfrm>
            <a:off x="1076325" y="3257550"/>
            <a:ext cx="7143750" cy="3079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0D918949-EFD3-4479-BB19-78A3388A848E}" type="slidenum">
              <a:rPr lang="en-GB" altLang="en-US" smtClean="0">
                <a:solidFill>
                  <a:srgbClr val="000000"/>
                </a:solidFill>
              </a:rPr>
              <a:pPr eaLnBrk="1" hangingPunct="1"/>
              <a:t>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27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09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5813" cy="58499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499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8013" cy="11414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872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38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11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85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1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3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67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7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61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9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059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00006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9088" y="6326188"/>
            <a:ext cx="7720012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FFFFFF"/>
                </a:solidFill>
                <a:latin typeface="+mn-lt"/>
                <a:ea typeface="+mn-ea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+mj-lt"/>
          <a:ea typeface="ＭＳ Ｐゴシック" charset="0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ea typeface="ＭＳ Ｐゴシック" charset="0"/>
          <a:cs typeface="Lucida Sans Unicode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ea typeface="ＭＳ Ｐゴシック" charset="0"/>
          <a:cs typeface="Lucida Sans Unicode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ea typeface="ＭＳ Ｐゴシック" charset="0"/>
          <a:cs typeface="Lucida Sans Unicode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ea typeface="ＭＳ Ｐゴシック" charset="0"/>
          <a:cs typeface="Lucida Sans Unicode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cs typeface="Lucida Sans Unicode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cs typeface="Lucida Sans Unicode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cs typeface="Lucida Sans Unicode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buClr>
          <a:srgbClr val="FFFF00"/>
        </a:buClr>
        <a:buSzPct val="100000"/>
        <a:buFont typeface="Times New Roman" pitchFamily="18" charset="0"/>
        <a:defRPr sz="4400">
          <a:solidFill>
            <a:srgbClr val="FFFF00"/>
          </a:solidFill>
          <a:latin typeface="Times New Roman" pitchFamily="18" charset="0"/>
          <a:cs typeface="Lucida Sans Unicode" pitchFamily="34" charset="0"/>
        </a:defRPr>
      </a:lvl9pPr>
    </p:titleStyle>
    <p:bodyStyle>
      <a:lvl1pPr marL="341313" indent="-341313" algn="l" defTabSz="457200" rtl="0" eaLnBrk="0" fontAlgn="base" hangingPunct="0">
        <a:spcBef>
          <a:spcPts val="8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•"/>
        <a:defRPr sz="3200">
          <a:solidFill>
            <a:srgbClr val="FFFFFF"/>
          </a:solidFill>
          <a:latin typeface="+mn-lt"/>
          <a:ea typeface="ＭＳ Ｐゴシック" charset="0"/>
          <a:cs typeface="+mn-cs"/>
        </a:defRPr>
      </a:lvl1pPr>
      <a:lvl2pPr marL="741363" indent="-284163" algn="l" defTabSz="457200" rtl="0" eaLnBrk="0" fontAlgn="base" hangingPunct="0">
        <a:spcBef>
          <a:spcPts val="7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–"/>
        <a:defRPr sz="2800">
          <a:solidFill>
            <a:srgbClr val="FFFFFF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•"/>
        <a:defRPr sz="2400">
          <a:solidFill>
            <a:srgbClr val="FFFFFF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–"/>
        <a:defRPr sz="2000">
          <a:solidFill>
            <a:srgbClr val="FFFFFF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FFFFFF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lIns="0" tIns="0" rIns="0" bIns="0"/>
          <a:lstStyle/>
          <a:p>
            <a:pPr eaLnBrk="1" hangingPunct="1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</a:pPr>
            <a:r>
              <a:rPr lang="en-GB" altLang="en-US" sz="4900" dirty="0" smtClean="0">
                <a:ea typeface="ＭＳ Ｐゴシック" pitchFamily="34" charset="-128"/>
              </a:rPr>
              <a:t/>
            </a:r>
            <a:br>
              <a:rPr lang="en-GB" altLang="en-US" sz="4900" dirty="0" smtClean="0">
                <a:ea typeface="ＭＳ Ｐゴシック" pitchFamily="34" charset="-128"/>
              </a:rPr>
            </a:br>
            <a:r>
              <a:rPr lang="en-GB" altLang="en-US" sz="4900" dirty="0" smtClean="0">
                <a:ea typeface="ＭＳ Ｐゴシック" pitchFamily="34" charset="-128"/>
              </a:rPr>
              <a:t>Adding </a:t>
            </a:r>
            <a:r>
              <a:rPr lang="en-GB" altLang="en-US" sz="4900" dirty="0">
                <a:ea typeface="ＭＳ Ｐゴシック" pitchFamily="34" charset="-128"/>
              </a:rPr>
              <a:t>A</a:t>
            </a:r>
            <a:r>
              <a:rPr lang="en-GB" altLang="en-US" sz="4900" dirty="0" smtClean="0">
                <a:ea typeface="ＭＳ Ｐゴシック" pitchFamily="34" charset="-128"/>
              </a:rPr>
              <a:t>udio to a </a:t>
            </a:r>
            <a:r>
              <a:rPr lang="en-GB" altLang="en-US" sz="4900" dirty="0" smtClean="0">
                <a:ea typeface="ＭＳ Ｐゴシック" pitchFamily="34" charset="-128"/>
              </a:rPr>
              <a:t>PowerPoint </a:t>
            </a:r>
            <a:r>
              <a:rPr lang="en-GB" altLang="en-US" sz="4900" dirty="0" smtClean="0">
                <a:ea typeface="ＭＳ Ｐゴシック" pitchFamily="34" charset="-128"/>
              </a:rPr>
              <a:t>and Saving as a Video</a:t>
            </a:r>
          </a:p>
        </p:txBody>
      </p:sp>
      <p:sp>
        <p:nvSpPr>
          <p:cNvPr id="2051" name="Subtitle 1"/>
          <p:cNvSpPr>
            <a:spLocks noGrp="1"/>
          </p:cNvSpPr>
          <p:nvPr>
            <p:ph type="subTitle" idx="1"/>
          </p:nvPr>
        </p:nvSpPr>
        <p:spPr>
          <a:xfrm>
            <a:off x="990600" y="4038600"/>
            <a:ext cx="7162800" cy="1600200"/>
          </a:xfrm>
        </p:spPr>
        <p:txBody>
          <a:bodyPr/>
          <a:lstStyle/>
          <a:p>
            <a:endParaRPr lang="en-US" altLang="en-US" sz="2400" dirty="0" smtClean="0">
              <a:ea typeface="ＭＳ Ｐゴシック" pitchFamily="34" charset="-128"/>
            </a:endParaRPr>
          </a:p>
          <a:p>
            <a:r>
              <a:rPr lang="en-US" altLang="en-US" sz="2400" dirty="0" smtClean="0">
                <a:ea typeface="ＭＳ Ｐゴシック" pitchFamily="34" charset="-128"/>
              </a:rPr>
              <a:t>Kurt Villcheck</a:t>
            </a: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631825" y="6438900"/>
            <a:ext cx="1023938" cy="3302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2945" tIns="41473" rIns="82945" bIns="4147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 typeface="Arial" pitchFamily="34" charset="0"/>
              <a:buNone/>
              <a:defRPr/>
            </a:pP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2-22-2014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66813"/>
            <a:ext cx="8228013" cy="452437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1. Load a PowerPoint, or create a new one.  </a:t>
            </a:r>
          </a:p>
          <a:p>
            <a:pPr>
              <a:defRPr/>
            </a:pPr>
            <a:r>
              <a:rPr lang="en-US" dirty="0" smtClean="0"/>
              <a:t>2. Choose the slide that you want to add audio to.  </a:t>
            </a:r>
          </a:p>
          <a:p>
            <a:pPr>
              <a:defRPr/>
            </a:pPr>
            <a:r>
              <a:rPr lang="en-US" dirty="0" smtClean="0"/>
              <a:t>3. From the menu choose insert, and click on audio.             If asked, choose audio from file. </a:t>
            </a:r>
          </a:p>
          <a:p>
            <a:pPr marL="0" indent="0">
              <a:buFont typeface="Times New Roman" pitchFamily="18" charset="0"/>
              <a:buNone/>
              <a:defRPr/>
            </a:pPr>
            <a:endParaRPr lang="en-US" i="1" dirty="0" smtClean="0"/>
          </a:p>
          <a:p>
            <a:pPr>
              <a:defRPr/>
            </a:pPr>
            <a:r>
              <a:rPr lang="en-US" dirty="0" smtClean="0"/>
              <a:t>4. Locate your audio file, and click insert. (Audio files should be in .mp3 format to reduce file size). </a:t>
            </a:r>
          </a:p>
        </p:txBody>
      </p:sp>
      <p:pic>
        <p:nvPicPr>
          <p:cNvPr id="3075" name="Picture 6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28147"/>
            <a:ext cx="10874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itchFamily="34" charset="-128"/>
              </a:rPr>
              <a:t>Adding Sound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5. It will create an audio icon ,or box that can be moved anywhere on that slide.</a:t>
            </a:r>
          </a:p>
          <a:p>
            <a:pPr>
              <a:defRPr/>
            </a:pPr>
            <a:r>
              <a:rPr lang="en-US" dirty="0" smtClean="0"/>
              <a:t>6. Click on slide show from the top menu to preview, or play your clip. </a:t>
            </a:r>
          </a:p>
          <a:p>
            <a:pPr marL="0" indent="0">
              <a:buFont typeface="Times New Roman" pitchFamily="18" charset="0"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133600"/>
            <a:ext cx="7620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Preview and Play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17463"/>
            <a:ext cx="8228013" cy="1141412"/>
          </a:xfrm>
        </p:spPr>
        <p:txBody>
          <a:bodyPr/>
          <a:lstStyle/>
          <a:p>
            <a:r>
              <a:rPr lang="en-US" altLang="en-US" dirty="0">
                <a:ea typeface="ＭＳ Ｐゴシック" pitchFamily="34" charset="-128"/>
              </a:rPr>
              <a:t>S</a:t>
            </a:r>
            <a:r>
              <a:rPr lang="en-US" altLang="en-US" dirty="0" smtClean="0">
                <a:ea typeface="ＭＳ Ｐゴシック" pitchFamily="34" charset="-128"/>
              </a:rPr>
              <a:t>aving as a Presentation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8013" cy="4524375"/>
          </a:xfrm>
        </p:spPr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1. Go to file, and choose save as Windows Media Video.  If you are using a Mac save as .</a:t>
            </a:r>
            <a:r>
              <a:rPr lang="en-US" altLang="en-US" dirty="0" err="1" smtClean="0">
                <a:ea typeface="ＭＳ Ｐゴシック" pitchFamily="34" charset="-128"/>
              </a:rPr>
              <a:t>Mov</a:t>
            </a:r>
            <a:r>
              <a:rPr lang="en-US" altLang="en-US" dirty="0" smtClean="0">
                <a:ea typeface="ＭＳ Ｐゴシック" pitchFamily="34" charset="-128"/>
              </a:rPr>
              <a:t>. </a:t>
            </a:r>
          </a:p>
          <a:p>
            <a:endParaRPr lang="en-US" altLang="en-US" dirty="0">
              <a:ea typeface="ＭＳ Ｐゴシック" pitchFamily="34" charset="-128"/>
            </a:endParaRPr>
          </a:p>
          <a:p>
            <a:endParaRPr lang="en-US" altLang="en-US" dirty="0" smtClean="0">
              <a:ea typeface="ＭＳ Ｐゴシック" pitchFamily="34" charset="-128"/>
            </a:endParaRPr>
          </a:p>
          <a:p>
            <a:endParaRPr lang="en-US" altLang="en-US" dirty="0" smtClean="0">
              <a:ea typeface="ＭＳ Ｐゴシック" pitchFamily="34" charset="-128"/>
            </a:endParaRPr>
          </a:p>
          <a:p>
            <a:endParaRPr lang="en-US" altLang="en-US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altLang="en-US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altLang="en-US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altLang="en-US" dirty="0">
              <a:ea typeface="ＭＳ Ｐゴシック" pitchFamily="34" charset="-128"/>
            </a:endParaRPr>
          </a:p>
        </p:txBody>
      </p:sp>
      <p:pic>
        <p:nvPicPr>
          <p:cNvPr id="512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339788"/>
            <a:ext cx="4267200" cy="241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ssues with saving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139" y="1524000"/>
            <a:ext cx="8228013" cy="452437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If you receive the message below when you try to save as a video. You will need to click file, and then click the info tab and choose  convert.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200400"/>
            <a:ext cx="7422776" cy="229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879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&amp;#x0D;&amp;#x0A;Introduction to &amp;#x0D;&amp;#x0A;Palliative Care &amp;quot;&quot;/&gt;&lt;property id=&quot;20307&quot; value=&quot;296&quot;/&gt;&lt;/object&gt;&lt;object type=&quot;3&quot; unique_id=&quot;10005&quot;&gt;&lt;property id=&quot;20148&quot; value=&quot;5&quot;/&gt;&lt;property id=&quot;20300&quot; value=&quot;Slide 2 - &amp;quot;Objectives&amp;quot;&quot;/&gt;&lt;property id=&quot;20307&quot; value=&quot;297&quot;/&gt;&lt;/object&gt;&lt;object type=&quot;3&quot; unique_id=&quot;10006&quot;&gt;&lt;property id=&quot;20148&quot; value=&quot;5&quot;/&gt;&lt;property id=&quot;20300&quot; value=&quot;Slide 3 - &amp;quot;Background of Education Presentation&amp;quot;&quot;/&gt;&lt;property id=&quot;20307&quot; value=&quot;332&quot;/&gt;&lt;/object&gt;&lt;object type=&quot;3&quot; unique_id=&quot;10007&quot;&gt;&lt;property id=&quot;20148&quot; value=&quot;5&quot;/&gt;&lt;property id=&quot;20300&quot; value=&quot;Slide 4&quot;/&gt;&lt;property id=&quot;20307&quot; value=&quot;334&quot;/&gt;&lt;/object&gt;&lt;object type=&quot;3&quot; unique_id=&quot;10008&quot;&gt;&lt;property id=&quot;20148&quot; value=&quot;5&quot;/&gt;&lt;property id=&quot;20300&quot; value=&quot;Slide 5 - &amp;quot;Palliative Care&amp;quot;&quot;/&gt;&lt;property id=&quot;20307&quot; value=&quot;298&quot;/&gt;&lt;/object&gt;&lt;object type=&quot;3&quot; unique_id=&quot;10009&quot;&gt;&lt;property id=&quot;20148&quot; value=&quot;5&quot;/&gt;&lt;property id=&quot;20300&quot; value=&quot;Slide 6 - &amp;quot;Candidates for palliative care&amp;quot;&quot;/&gt;&lt;property id=&quot;20307&quot; value=&quot;299&quot;/&gt;&lt;/object&gt;&lt;object type=&quot;3&quot; unique_id=&quot;10010&quot;&gt;&lt;property id=&quot;20148&quot; value=&quot;5&quot;/&gt;&lt;property id=&quot;20300&quot; value=&quot;Slide 7 - &amp;quot;Domains of  Quality Palliative Care&amp;quot;&quot;/&gt;&lt;property id=&quot;20307&quot; value=&quot;300&quot;/&gt;&lt;/object&gt;&lt;object type=&quot;3&quot; unique_id=&quot;10011&quot;&gt;&lt;property id=&quot;20148&quot; value=&quot;5&quot;/&gt;&lt;property id=&quot;20300&quot; value=&quot;Slide 8 - &amp;quot;Philosophy of Palliative Care&amp;quot;&quot;/&gt;&lt;property id=&quot;20307&quot; value=&quot;301&quot;/&gt;&lt;/object&gt;&lt;object type=&quot;3&quot; unique_id=&quot;10012&quot;&gt;&lt;property id=&quot;20148&quot; value=&quot;5&quot;/&gt;&lt;property id=&quot;20300&quot; value=&quot;Slide 9 - &amp;quot;Philosophy of Palliative Care&amp;quot;&quot;/&gt;&lt;property id=&quot;20307&quot; value=&quot;302&quot;/&gt;&lt;/object&gt;&lt;object type=&quot;3&quot; unique_id=&quot;10013&quot;&gt;&lt;property id=&quot;20148&quot; value=&quot;5&quot;/&gt;&lt;property id=&quot;20300&quot; value=&quot;Slide 10 - &amp;quot;Philosophy of Palliative Care&amp;quot;&quot;/&gt;&lt;property id=&quot;20307&quot; value=&quot;303&quot;/&gt;&lt;/object&gt;&lt;object type=&quot;3&quot; unique_id=&quot;10014&quot;&gt;&lt;property id=&quot;20148&quot; value=&quot;5&quot;/&gt;&lt;property id=&quot;20300&quot; value=&quot;Slide 11 - &amp;quot;Philosophy of Palliative Care&amp;quot;&quot;/&gt;&lt;property id=&quot;20307&quot; value=&quot;304&quot;/&gt;&lt;/object&gt;&lt;object type=&quot;3&quot; unique_id=&quot;10015&quot;&gt;&lt;property id=&quot;20148&quot; value=&quot;5&quot;/&gt;&lt;property id=&quot;20300&quot; value=&quot;Slide 12 - &amp;quot;Palliative Care differs from Hospice&amp;quot;&quot;/&gt;&lt;property id=&quot;20307&quot; value=&quot;305&quot;/&gt;&lt;/object&gt;&lt;object type=&quot;3&quot; unique_id=&quot;10016&quot;&gt;&lt;property id=&quot;20148&quot; value=&quot;5&quot;/&gt;&lt;property id=&quot;20300&quot; value=&quot;Slide 13&quot;/&gt;&lt;property id=&quot;20307&quot; value=&quot;335&quot;/&gt;&lt;/object&gt;&lt;object type=&quot;3&quot; unique_id=&quot;10017&quot;&gt;&lt;property id=&quot;20148&quot; value=&quot;5&quot;/&gt;&lt;property id=&quot;20300&quot; value=&quot;Slide 14&quot;/&gt;&lt;property id=&quot;20307&quot; value=&quot;306&quot;/&gt;&lt;/object&gt;&lt;object type=&quot;3&quot; unique_id=&quot;10018&quot;&gt;&lt;property id=&quot;20148&quot; value=&quot;5&quot;/&gt;&lt;property id=&quot;20300&quot; value=&quot;Slide 15 - &amp;quot;Open Discussion&amp;quot;&quot;/&gt;&lt;property id=&quot;20307&quot; value=&quot;350&quot;/&gt;&lt;/object&gt;&lt;object type=&quot;3&quot; unique_id=&quot;10019&quot;&gt;&lt;property id=&quot;20148&quot; value=&quot;5&quot;/&gt;&lt;property id=&quot;20300&quot; value=&quot;Slide 16 - &amp;quot;Pain and Symptom Management &amp;#x0D;&amp;#x0A;&amp;quot;&quot;/&gt;&lt;property id=&quot;20307&quot; value=&quot;307&quot;/&gt;&lt;/object&gt;&lt;object type=&quot;3&quot; unique_id=&quot;10020&quot;&gt;&lt;property id=&quot;20148&quot; value=&quot;5&quot;/&gt;&lt;property id=&quot;20300&quot; value=&quot;Slide 17 - &amp;quot;Common symptoms&amp;#x0D;&amp;#x0A; advanced disease and end of life&amp;quot;&quot;/&gt;&lt;property id=&quot;20307&quot; value=&quot;308&quot;/&gt;&lt;/object&gt;&lt;object type=&quot;3&quot; unique_id=&quot;10021&quot;&gt;&lt;property id=&quot;20148&quot; value=&quot;5&quot;/&gt;&lt;property id=&quot;20300&quot; value=&quot;Slide 18 - &amp;quot;Pain Management&amp;quot;&quot;/&gt;&lt;property id=&quot;20307&quot; value=&quot;309&quot;/&gt;&lt;/object&gt;&lt;object type=&quot;3&quot; unique_id=&quot;10022&quot;&gt;&lt;property id=&quot;20148&quot; value=&quot;5&quot;/&gt;&lt;property id=&quot;20300&quot; value=&quot;Slide 19&quot;/&gt;&lt;property id=&quot;20307&quot; value=&quot;337&quot;/&gt;&lt;/object&gt;&lt;object type=&quot;3&quot; unique_id=&quot;10023&quot;&gt;&lt;property id=&quot;20148&quot; value=&quot;5&quot;/&gt;&lt;property id=&quot;20300&quot; value=&quot;Slide 20 - &amp;quot;Pain Classifications &amp;quot;&quot;/&gt;&lt;property id=&quot;20307&quot; value=&quot;310&quot;/&gt;&lt;/object&gt;&lt;object type=&quot;3&quot; unique_id=&quot;10024&quot;&gt;&lt;property id=&quot;20148&quot; value=&quot;5&quot;/&gt;&lt;property id=&quot;20300&quot; value=&quot;Slide 21&quot;/&gt;&lt;property id=&quot;20307&quot; value=&quot;342&quot;/&gt;&lt;/object&gt;&lt;object type=&quot;3&quot; unique_id=&quot;10025&quot;&gt;&lt;property id=&quot;20148&quot; value=&quot;5&quot;/&gt;&lt;property id=&quot;20300&quot; value=&quot;Slide 22 - &amp;quot;Pain Assessment&amp;quot;&quot;/&gt;&lt;property id=&quot;20307&quot; value=&quot;311&quot;/&gt;&lt;/object&gt;&lt;object type=&quot;3&quot; unique_id=&quot;10026&quot;&gt;&lt;property id=&quot;20148&quot; value=&quot;5&quot;/&gt;&lt;property id=&quot;20300&quot; value=&quot;Slide 23&quot;/&gt;&lt;property id=&quot;20307&quot; value=&quot;341&quot;/&gt;&lt;/object&gt;&lt;object type=&quot;3&quot; unique_id=&quot;10027&quot;&gt;&lt;property id=&quot;20148&quot; value=&quot;5&quot;/&gt;&lt;property id=&quot;20300&quot; value=&quot;Slide 24 - &amp;quot;Pharmacologic Approaches&amp;quot;&quot;/&gt;&lt;property id=&quot;20307&quot; value=&quot;312&quot;/&gt;&lt;/object&gt;&lt;object type=&quot;3&quot; unique_id=&quot;10028&quot;&gt;&lt;property id=&quot;20148&quot; value=&quot;5&quot;/&gt;&lt;property id=&quot;20300&quot; value=&quot;Slide 25 - &amp;quot;Opioids&amp;quot;&quot;/&gt;&lt;property id=&quot;20307&quot; value=&quot;313&quot;/&gt;&lt;/object&gt;&lt;object type=&quot;3&quot; unique_id=&quot;10029&quot;&gt;&lt;property id=&quot;20148&quot; value=&quot;5&quot;/&gt;&lt;property id=&quot;20300&quot; value=&quot;Slide 26&quot;/&gt;&lt;property id=&quot;20307&quot; value=&quot;340&quot;/&gt;&lt;/object&gt;&lt;object type=&quot;3&quot; unique_id=&quot;10030&quot;&gt;&lt;property id=&quot;20148&quot; value=&quot;5&quot;/&gt;&lt;property id=&quot;20300&quot; value=&quot;Slide 27 - &amp;quot;Opioid therapy - some key points&amp;quot;&quot;/&gt;&lt;property id=&quot;20307&quot; value=&quot;314&quot;/&gt;&lt;/object&gt;&lt;object type=&quot;3&quot; unique_id=&quot;10031&quot;&gt;&lt;property id=&quot;20148&quot; value=&quot;5&quot;/&gt;&lt;property id=&quot;20300&quot; value=&quot;Slide 28 - &amp;quot;Adjuvants&amp;quot;&quot;/&gt;&lt;property id=&quot;20307&quot; value=&quot;315&quot;/&gt;&lt;/object&gt;&lt;object type=&quot;3&quot; unique_id=&quot;10032&quot;&gt;&lt;property id=&quot;20148&quot; value=&quot;5&quot;/&gt;&lt;property id=&quot;20300&quot; value=&quot;Slide 29 - &amp;quot;Non-pharmacologic treatment&amp;quot;&quot;/&gt;&lt;property id=&quot;20307&quot; value=&quot;316&quot;/&gt;&lt;/object&gt;&lt;object type=&quot;3&quot; unique_id=&quot;10033&quot;&gt;&lt;property id=&quot;20148&quot; value=&quot;5&quot;/&gt;&lt;property id=&quot;20300&quot; value=&quot;Slide 30 - &amp;quot;&amp;#x0D;&amp;#x0A;&amp;amp;#x09;KEY POINTS&amp;quot;&quot;/&gt;&lt;property id=&quot;20307&quot; value=&quot;317&quot;/&gt;&lt;/object&gt;&lt;object type=&quot;3&quot; unique_id=&quot;10034&quot;&gt;&lt;property id=&quot;20148&quot; value=&quot;5&quot;/&gt;&lt;property id=&quot;20300&quot; value=&quot;Slide 31 - &amp;quot;Delirium&amp;quot;&quot;/&gt;&lt;property id=&quot;20307&quot; value=&quot;318&quot;/&gt;&lt;/object&gt;&lt;object type=&quot;3&quot; unique_id=&quot;10035&quot;&gt;&lt;property id=&quot;20148&quot; value=&quot;5&quot;/&gt;&lt;property id=&quot;20300&quot; value=&quot;Slide 32&quot;/&gt;&lt;property id=&quot;20307&quot; value=&quot;344&quot;/&gt;&lt;/object&gt;&lt;object type=&quot;3&quot; unique_id=&quot;10036&quot;&gt;&lt;property id=&quot;20148&quot; value=&quot;5&quot;/&gt;&lt;property id=&quot;20300&quot; value=&quot;Slide 33 - &amp;quot;Dyspnea &amp;quot;&quot;/&gt;&lt;property id=&quot;20307&quot; value=&quot;319&quot;/&gt;&lt;/object&gt;&lt;object type=&quot;3&quot; unique_id=&quot;10037&quot;&gt;&lt;property id=&quot;20148&quot; value=&quot;5&quot;/&gt;&lt;property id=&quot;20300&quot; value=&quot;Slide 34 - &amp;quot;Depression&amp;quot;&quot;/&gt;&lt;property id=&quot;20307&quot; value=&quot;320&quot;/&gt;&lt;/object&gt;&lt;object type=&quot;3&quot; unique_id=&quot;10038&quot;&gt;&lt;property id=&quot;20148&quot; value=&quot;5&quot;/&gt;&lt;property id=&quot;20300&quot; value=&quot;Slide 35 - &amp;quot;Anxiety&amp;quot;&quot;/&gt;&lt;property id=&quot;20307&quot; value=&quot;321&quot;/&gt;&lt;/object&gt;&lt;object type=&quot;3&quot; unique_id=&quot;10039&quot;&gt;&lt;property id=&quot;20148&quot; value=&quot;5&quot;/&gt;&lt;property id=&quot;20300&quot; value=&quot;Slide 36 - &amp;quot;Fatigue&amp;quot;&quot;/&gt;&lt;property id=&quot;20307&quot; value=&quot;322&quot;/&gt;&lt;/object&gt;&lt;object type=&quot;3&quot; unique_id=&quot;10040&quot;&gt;&lt;property id=&quot;20148&quot; value=&quot;5&quot;/&gt;&lt;property id=&quot;20300&quot; value=&quot;Slide 37 - &amp;quot;Constipation&amp;amp;#x09;&amp;quot;&quot;/&gt;&lt;property id=&quot;20307&quot; value=&quot;323&quot;/&gt;&lt;/object&gt;&lt;object type=&quot;3&quot; unique_id=&quot;10041&quot;&gt;&lt;property id=&quot;20148&quot; value=&quot;5&quot;/&gt;&lt;property id=&quot;20300&quot; value=&quot;Slide 38 - &amp;quot; Open Discussion&amp;quot;&quot;/&gt;&lt;property id=&quot;20307&quot; value=&quot;351&quot;/&gt;&lt;/object&gt;&lt;object type=&quot;3&quot; unique_id=&quot;10042&quot;&gt;&lt;property id=&quot;20148&quot; value=&quot;5&quot;/&gt;&lt;property id=&quot;20300&quot; value=&quot;Slide 39&quot;/&gt;&lt;property id=&quot;20307&quot; value=&quot;324&quot;/&gt;&lt;/object&gt;&lt;object type=&quot;3&quot; unique_id=&quot;10043&quot;&gt;&lt;property id=&quot;20148&quot; value=&quot;5&quot;/&gt;&lt;property id=&quot;20300&quot; value=&quot;Slide 40&quot;/&gt;&lt;property id=&quot;20307&quot; value=&quot;345&quot;/&gt;&lt;/object&gt;&lt;object type=&quot;3&quot; unique_id=&quot;10044&quot;&gt;&lt;property id=&quot;20148&quot; value=&quot;5&quot;/&gt;&lt;property id=&quot;20300&quot; value=&quot;Slide 41 - &amp;quot;Addressing needs at end of life&amp;quot;&quot;/&gt;&lt;property id=&quot;20307&quot; value=&quot;325&quot;/&gt;&lt;/object&gt;&lt;object type=&quot;3&quot; unique_id=&quot;10045&quot;&gt;&lt;property id=&quot;20148&quot; value=&quot;5&quot;/&gt;&lt;property id=&quot;20300&quot; value=&quot;Slide 42&quot;/&gt;&lt;property id=&quot;20307&quot; value=&quot;343&quot;/&gt;&lt;/object&gt;&lt;object type=&quot;3&quot; unique_id=&quot;10046&quot;&gt;&lt;property id=&quot;20148&quot; value=&quot;5&quot;/&gt;&lt;property id=&quot;20300&quot; value=&quot;Slide 43&quot;/&gt;&lt;property id=&quot;20307&quot; value=&quot;346&quot;/&gt;&lt;/object&gt;&lt;object type=&quot;3&quot; unique_id=&quot;10047&quot;&gt;&lt;property id=&quot;20148&quot; value=&quot;5&quot;/&gt;&lt;property id=&quot;20300&quot; value=&quot;Slide 44 - &amp;quot;Grief and Bereavement&amp;quot;&quot;/&gt;&lt;property id=&quot;20307&quot; value=&quot;326&quot;/&gt;&lt;/object&gt;&lt;object type=&quot;3&quot; unique_id=&quot;10048&quot;&gt;&lt;property id=&quot;20148&quot; value=&quot;5&quot;/&gt;&lt;property id=&quot;20300&quot; value=&quot;Slide 45 - &amp;quot;A note about Self-care&amp;quot;&quot;/&gt;&lt;property id=&quot;20307&quot; value=&quot;327&quot;/&gt;&lt;/object&gt;&lt;object type=&quot;3&quot; unique_id=&quot;10049&quot;&gt;&lt;property id=&quot;20148&quot; value=&quot;5&quot;/&gt;&lt;property id=&quot;20300&quot; value=&quot;Slide 46&quot;/&gt;&lt;property id=&quot;20307&quot; value=&quot;348&quot;/&gt;&lt;/object&gt;&lt;object type=&quot;3&quot; unique_id=&quot;10050&quot;&gt;&lt;property id=&quot;20148&quot; value=&quot;5&quot;/&gt;&lt;property id=&quot;20300&quot; value=&quot;Slide 47&quot;/&gt;&lt;property id=&quot;20307&quot; value=&quot;347&quot;/&gt;&lt;/object&gt;&lt;object type=&quot;3&quot; unique_id=&quot;10051&quot;&gt;&lt;property id=&quot;20148&quot; value=&quot;5&quot;/&gt;&lt;property id=&quot;20300&quot; value=&quot;Slide 48 - &amp;quot;Self-Care&amp;quot;&quot;/&gt;&lt;property id=&quot;20307&quot; value=&quot;328&quot;/&gt;&lt;/object&gt;&lt;object type=&quot;3&quot; unique_id=&quot;10052&quot;&gt;&lt;property id=&quot;20148&quot; value=&quot;5&quot;/&gt;&lt;property id=&quot;20300&quot; value=&quot;Slide 49 - &amp;quot;Open Discussion&amp;quot;&quot;/&gt;&lt;property id=&quot;20307&quot; value=&quot;349&quot;/&gt;&lt;/object&gt;&lt;object type=&quot;3&quot; unique_id=&quot;10053&quot;&gt;&lt;property id=&quot;20148&quot; value=&quot;5&quot;/&gt;&lt;property id=&quot;20300&quot; value=&quot;Slide 50 - &amp;quot;References&amp;quot;&quot;/&gt;&lt;property id=&quot;20307&quot; value=&quot;330&quot;/&gt;&lt;/object&gt;&lt;object type=&quot;3&quot; unique_id=&quot;10054&quot;&gt;&lt;property id=&quot;20148&quot; value=&quot;5&quot;/&gt;&lt;property id=&quot;20300&quot; value=&quot;Slide 51 - &amp;quot;References (continued)&amp;quot;&quot;/&gt;&lt;property id=&quot;20307&quot; value=&quot;331&quot;/&gt;&lt;/object&gt;&lt;/object&gt;&lt;/object&gt;&lt;/database&gt;"/>
  <p:tag name="SECTOMILLISECCONVERTED" val="1"/>
  <p:tag name="WASPOLLED" val="587478F766FF4D419F5DC220F73B9FFC"/>
  <p:tag name="TPVERSION" val="5"/>
  <p:tag name="TPFULLVERSION" val="5.2.1.3179"/>
  <p:tag name="PPTVERSION" val="14"/>
  <p:tag name="TPOS" val="2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"/>
        <a:cs typeface="Lucida Sans Unicode"/>
      </a:majorFont>
      <a:minorFont>
        <a:latin typeface="Times New Roman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pitchFamily="34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Arial" pitchFamily="34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183</Words>
  <Application>Microsoft Office PowerPoint</Application>
  <PresentationFormat>On-screen Show (4:3)</PresentationFormat>
  <Paragraphs>24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Adding Audio to a PowerPoint and Saving as a Video</vt:lpstr>
      <vt:lpstr>Adding Sound </vt:lpstr>
      <vt:lpstr>Preview and Play </vt:lpstr>
      <vt:lpstr>Saving as a Presentation</vt:lpstr>
      <vt:lpstr>Issues with saving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Palliative care</dc:title>
  <dc:creator>Kathleen Broglio</dc:creator>
  <cp:lastModifiedBy>Continuum Health Partners</cp:lastModifiedBy>
  <cp:revision>67</cp:revision>
  <dcterms:modified xsi:type="dcterms:W3CDTF">2014-02-25T19:07:39Z</dcterms:modified>
</cp:coreProperties>
</file>